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4" r:id="rId5"/>
    <p:sldMasterId id="2147483696" r:id="rId6"/>
  </p:sldMasterIdLst>
  <p:notesMasterIdLst>
    <p:notesMasterId r:id="rId59"/>
  </p:notesMasterIdLst>
  <p:sldIdLst>
    <p:sldId id="256" r:id="rId7"/>
    <p:sldId id="307" r:id="rId8"/>
    <p:sldId id="308" r:id="rId9"/>
    <p:sldId id="260" r:id="rId10"/>
    <p:sldId id="346" r:id="rId11"/>
    <p:sldId id="318" r:id="rId12"/>
    <p:sldId id="310" r:id="rId13"/>
    <p:sldId id="311" r:id="rId14"/>
    <p:sldId id="312" r:id="rId15"/>
    <p:sldId id="258" r:id="rId16"/>
    <p:sldId id="257" r:id="rId17"/>
    <p:sldId id="259" r:id="rId18"/>
    <p:sldId id="317" r:id="rId19"/>
    <p:sldId id="283" r:id="rId20"/>
    <p:sldId id="316" r:id="rId21"/>
    <p:sldId id="314" r:id="rId22"/>
    <p:sldId id="315"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8" r:id="rId40"/>
    <p:sldId id="337" r:id="rId41"/>
    <p:sldId id="339" r:id="rId42"/>
    <p:sldId id="340" r:id="rId43"/>
    <p:sldId id="341" r:id="rId44"/>
    <p:sldId id="342" r:id="rId45"/>
    <p:sldId id="355" r:id="rId46"/>
    <p:sldId id="354" r:id="rId47"/>
    <p:sldId id="356" r:id="rId48"/>
    <p:sldId id="351" r:id="rId49"/>
    <p:sldId id="348" r:id="rId50"/>
    <p:sldId id="349" r:id="rId51"/>
    <p:sldId id="350" r:id="rId52"/>
    <p:sldId id="352" r:id="rId53"/>
    <p:sldId id="353" r:id="rId54"/>
    <p:sldId id="347" r:id="rId55"/>
    <p:sldId id="343" r:id="rId56"/>
    <p:sldId id="344" r:id="rId57"/>
    <p:sldId id="345" r:id="rId5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qi, Bilal" initials="SB" lastIdx="34" clrIdx="0">
    <p:extLst>
      <p:ext uri="{19B8F6BF-5375-455C-9EA6-DF929625EA0E}">
        <p15:presenceInfo xmlns:p15="http://schemas.microsoft.com/office/powerpoint/2012/main" userId="S::bilalsh@umich.edu::e04c3bd7-f33e-402b-8e4a-1f5231f1204e" providerId="AD"/>
      </p:ext>
    </p:extLst>
  </p:cmAuthor>
  <p:cmAuthor id="2" name="Foutter, Matthew" initials="FM" lastIdx="23" clrIdx="1">
    <p:extLst>
      <p:ext uri="{19B8F6BF-5375-455C-9EA6-DF929625EA0E}">
        <p15:presenceInfo xmlns:p15="http://schemas.microsoft.com/office/powerpoint/2012/main" userId="S::mfoutter@umich.edu::f41e0ffd-8b77-4288-b849-d673dc70e8de" providerId="AD"/>
      </p:ext>
    </p:extLst>
  </p:cmAuthor>
  <p:cmAuthor id="3" name="Sharqi, Bilal" initials="SB [2]" lastIdx="18" clrIdx="2">
    <p:extLst>
      <p:ext uri="{19B8F6BF-5375-455C-9EA6-DF929625EA0E}">
        <p15:presenceInfo xmlns:p15="http://schemas.microsoft.com/office/powerpoint/2012/main" userId="Sharqi, Bilal" providerId="None"/>
      </p:ext>
    </p:extLst>
  </p:cmAuthor>
  <p:cmAuthor id="4" name="Bilal Sharqi" initials="BS" lastIdx="1" clrIdx="3">
    <p:extLst>
      <p:ext uri="{19B8F6BF-5375-455C-9EA6-DF929625EA0E}">
        <p15:presenceInfo xmlns:p15="http://schemas.microsoft.com/office/powerpoint/2012/main" userId="Bilal Sharq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6CDB7A-81F1-9B4C-80BA-9CF4403D79ED}" v="574" dt="2021-05-31T15:40:32.680"/>
    <p1510:client id="{855F1D7E-EC63-4477-AC07-7B3D26F29A6C}" v="40" dt="2021-05-31T15:12:19.399"/>
    <p1510:client id="{EF626E0E-71E0-4D16-8E63-EF8B83947ACC}" v="219" dt="2021-05-31T16:00:20.6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30" autoAdjust="0"/>
    <p:restoredTop sz="95222" autoAdjust="0"/>
  </p:normalViewPr>
  <p:slideViewPr>
    <p:cSldViewPr snapToGrid="0">
      <p:cViewPr varScale="1">
        <p:scale>
          <a:sx n="157" d="100"/>
          <a:sy n="157" d="100"/>
        </p:scale>
        <p:origin x="560"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al Sharqi" userId="e04c3bd7-f33e-402b-8e4a-1f5231f1204e" providerId="ADAL" clId="{EF626E0E-71E0-4D16-8E63-EF8B83947ACC}"/>
    <pc:docChg chg="undo redo custSel addSld modSld sldOrd modMainMaster modNotesMaster">
      <pc:chgData name="Bilal Sharqi" userId="e04c3bd7-f33e-402b-8e4a-1f5231f1204e" providerId="ADAL" clId="{EF626E0E-71E0-4D16-8E63-EF8B83947ACC}" dt="2021-05-31T16:16:15.381" v="2466" actId="20577"/>
      <pc:docMkLst>
        <pc:docMk/>
      </pc:docMkLst>
      <pc:sldChg chg="modSp">
        <pc:chgData name="Bilal Sharqi" userId="e04c3bd7-f33e-402b-8e4a-1f5231f1204e" providerId="ADAL" clId="{EF626E0E-71E0-4D16-8E63-EF8B83947ACC}" dt="2021-05-27T22:14:33.086" v="1410"/>
        <pc:sldMkLst>
          <pc:docMk/>
          <pc:sldMk cId="4142449490" sldId="256"/>
        </pc:sldMkLst>
        <pc:spChg chg="mod">
          <ac:chgData name="Bilal Sharqi" userId="e04c3bd7-f33e-402b-8e4a-1f5231f1204e" providerId="ADAL" clId="{EF626E0E-71E0-4D16-8E63-EF8B83947ACC}" dt="2021-05-27T22:14:33.086" v="1410"/>
          <ac:spMkLst>
            <pc:docMk/>
            <pc:sldMk cId="4142449490" sldId="256"/>
            <ac:spMk id="2" creationId="{0DE865D1-2EB6-42A8-A5D4-81AC788803D5}"/>
          </ac:spMkLst>
        </pc:spChg>
        <pc:spChg chg="mod">
          <ac:chgData name="Bilal Sharqi" userId="e04c3bd7-f33e-402b-8e4a-1f5231f1204e" providerId="ADAL" clId="{EF626E0E-71E0-4D16-8E63-EF8B83947ACC}" dt="2021-05-27T22:14:33.086" v="1410"/>
          <ac:spMkLst>
            <pc:docMk/>
            <pc:sldMk cId="4142449490" sldId="256"/>
            <ac:spMk id="3" creationId="{21D70622-FEB7-47B4-91B0-C2A8E5188CE0}"/>
          </ac:spMkLst>
        </pc:spChg>
      </pc:sldChg>
      <pc:sldChg chg="modSp mod">
        <pc:chgData name="Bilal Sharqi" userId="e04c3bd7-f33e-402b-8e4a-1f5231f1204e" providerId="ADAL" clId="{EF626E0E-71E0-4D16-8E63-EF8B83947ACC}" dt="2021-05-27T22:14:33.086" v="1410"/>
        <pc:sldMkLst>
          <pc:docMk/>
          <pc:sldMk cId="3054833240" sldId="257"/>
        </pc:sldMkLst>
        <pc:spChg chg="mod">
          <ac:chgData name="Bilal Sharqi" userId="e04c3bd7-f33e-402b-8e4a-1f5231f1204e" providerId="ADAL" clId="{EF626E0E-71E0-4D16-8E63-EF8B83947ACC}" dt="2021-05-27T22:14:33.086" v="1410"/>
          <ac:spMkLst>
            <pc:docMk/>
            <pc:sldMk cId="3054833240" sldId="257"/>
            <ac:spMk id="2" creationId="{F138B692-D42B-344D-9B16-2DF2B87CBFA4}"/>
          </ac:spMkLst>
        </pc:spChg>
        <pc:spChg chg="mod">
          <ac:chgData name="Bilal Sharqi" userId="e04c3bd7-f33e-402b-8e4a-1f5231f1204e" providerId="ADAL" clId="{EF626E0E-71E0-4D16-8E63-EF8B83947ACC}" dt="2021-05-27T22:14:33.086" v="1410"/>
          <ac:spMkLst>
            <pc:docMk/>
            <pc:sldMk cId="3054833240" sldId="257"/>
            <ac:spMk id="5" creationId="{DAC56A5A-3BA2-8F4A-9D4E-0C394E1E5D13}"/>
          </ac:spMkLst>
        </pc:spChg>
        <pc:picChg chg="mod">
          <ac:chgData name="Bilal Sharqi" userId="e04c3bd7-f33e-402b-8e4a-1f5231f1204e" providerId="ADAL" clId="{EF626E0E-71E0-4D16-8E63-EF8B83947ACC}" dt="2021-05-27T22:14:33.086" v="1410"/>
          <ac:picMkLst>
            <pc:docMk/>
            <pc:sldMk cId="3054833240" sldId="257"/>
            <ac:picMk id="9" creationId="{35F51AE4-D24A-4C10-BA74-E5C1D8CC93DF}"/>
          </ac:picMkLst>
        </pc:picChg>
      </pc:sldChg>
      <pc:sldChg chg="modSp mod">
        <pc:chgData name="Bilal Sharqi" userId="e04c3bd7-f33e-402b-8e4a-1f5231f1204e" providerId="ADAL" clId="{EF626E0E-71E0-4D16-8E63-EF8B83947ACC}" dt="2021-05-27T22:14:33.086" v="1410"/>
        <pc:sldMkLst>
          <pc:docMk/>
          <pc:sldMk cId="2233071711" sldId="258"/>
        </pc:sldMkLst>
        <pc:spChg chg="mod">
          <ac:chgData name="Bilal Sharqi" userId="e04c3bd7-f33e-402b-8e4a-1f5231f1204e" providerId="ADAL" clId="{EF626E0E-71E0-4D16-8E63-EF8B83947ACC}" dt="2021-05-27T22:14:33.086" v="1410"/>
          <ac:spMkLst>
            <pc:docMk/>
            <pc:sldMk cId="2233071711" sldId="258"/>
            <ac:spMk id="2" creationId="{B473088D-4861-944E-8623-A6C9D9A2516C}"/>
          </ac:spMkLst>
        </pc:spChg>
        <pc:spChg chg="mod">
          <ac:chgData name="Bilal Sharqi" userId="e04c3bd7-f33e-402b-8e4a-1f5231f1204e" providerId="ADAL" clId="{EF626E0E-71E0-4D16-8E63-EF8B83947ACC}" dt="2021-05-27T22:14:33.086" v="1410"/>
          <ac:spMkLst>
            <pc:docMk/>
            <pc:sldMk cId="2233071711" sldId="258"/>
            <ac:spMk id="3" creationId="{C1482798-C04C-7143-A47A-6EF2D83013AB}"/>
          </ac:spMkLst>
        </pc:spChg>
        <pc:picChg chg="mod">
          <ac:chgData name="Bilal Sharqi" userId="e04c3bd7-f33e-402b-8e4a-1f5231f1204e" providerId="ADAL" clId="{EF626E0E-71E0-4D16-8E63-EF8B83947ACC}" dt="2021-05-27T22:14:33.086" v="1410"/>
          <ac:picMkLst>
            <pc:docMk/>
            <pc:sldMk cId="2233071711" sldId="258"/>
            <ac:picMk id="5" creationId="{3C259C44-AF90-4EEB-BDBA-DA9957A6E3E0}"/>
          </ac:picMkLst>
        </pc:picChg>
      </pc:sldChg>
      <pc:sldChg chg="modSp">
        <pc:chgData name="Bilal Sharqi" userId="e04c3bd7-f33e-402b-8e4a-1f5231f1204e" providerId="ADAL" clId="{EF626E0E-71E0-4D16-8E63-EF8B83947ACC}" dt="2021-05-27T22:14:33.086" v="1410"/>
        <pc:sldMkLst>
          <pc:docMk/>
          <pc:sldMk cId="2410756206" sldId="259"/>
        </pc:sldMkLst>
        <pc:spChg chg="mod">
          <ac:chgData name="Bilal Sharqi" userId="e04c3bd7-f33e-402b-8e4a-1f5231f1204e" providerId="ADAL" clId="{EF626E0E-71E0-4D16-8E63-EF8B83947ACC}" dt="2021-05-27T22:14:33.086" v="1410"/>
          <ac:spMkLst>
            <pc:docMk/>
            <pc:sldMk cId="2410756206" sldId="259"/>
            <ac:spMk id="2" creationId="{D80C8D97-26CF-DE48-982D-005FCF7E6833}"/>
          </ac:spMkLst>
        </pc:spChg>
        <pc:spChg chg="mod">
          <ac:chgData name="Bilal Sharqi" userId="e04c3bd7-f33e-402b-8e4a-1f5231f1204e" providerId="ADAL" clId="{EF626E0E-71E0-4D16-8E63-EF8B83947ACC}" dt="2021-05-27T22:14:33.086" v="1410"/>
          <ac:spMkLst>
            <pc:docMk/>
            <pc:sldMk cId="2410756206" sldId="259"/>
            <ac:spMk id="3" creationId="{C14CAE6A-9CE3-4846-A591-2048C166EABA}"/>
          </ac:spMkLst>
        </pc:spChg>
      </pc:sldChg>
      <pc:sldChg chg="modSp">
        <pc:chgData name="Bilal Sharqi" userId="e04c3bd7-f33e-402b-8e4a-1f5231f1204e" providerId="ADAL" clId="{EF626E0E-71E0-4D16-8E63-EF8B83947ACC}" dt="2021-05-27T22:14:33.086" v="1410"/>
        <pc:sldMkLst>
          <pc:docMk/>
          <pc:sldMk cId="3876689971" sldId="260"/>
        </pc:sldMkLst>
        <pc:spChg chg="mod">
          <ac:chgData name="Bilal Sharqi" userId="e04c3bd7-f33e-402b-8e4a-1f5231f1204e" providerId="ADAL" clId="{EF626E0E-71E0-4D16-8E63-EF8B83947ACC}" dt="2021-05-27T22:14:33.086" v="1410"/>
          <ac:spMkLst>
            <pc:docMk/>
            <pc:sldMk cId="3876689971" sldId="260"/>
            <ac:spMk id="2" creationId="{FB0F9398-2F42-443E-8EAF-E366C6079DF2}"/>
          </ac:spMkLst>
        </pc:spChg>
        <pc:spChg chg="mod">
          <ac:chgData name="Bilal Sharqi" userId="e04c3bd7-f33e-402b-8e4a-1f5231f1204e" providerId="ADAL" clId="{EF626E0E-71E0-4D16-8E63-EF8B83947ACC}" dt="2021-05-27T22:14:33.086" v="1410"/>
          <ac:spMkLst>
            <pc:docMk/>
            <pc:sldMk cId="3876689971" sldId="260"/>
            <ac:spMk id="4" creationId="{CB0DA2C3-2321-47E2-9194-BFC0B110A20E}"/>
          </ac:spMkLst>
        </pc:spChg>
        <pc:spChg chg="mod">
          <ac:chgData name="Bilal Sharqi" userId="e04c3bd7-f33e-402b-8e4a-1f5231f1204e" providerId="ADAL" clId="{EF626E0E-71E0-4D16-8E63-EF8B83947ACC}" dt="2021-05-27T22:14:33.086" v="1410"/>
          <ac:spMkLst>
            <pc:docMk/>
            <pc:sldMk cId="3876689971" sldId="260"/>
            <ac:spMk id="5" creationId="{1218D17F-AC5F-438C-A793-F6F6BDF9D232}"/>
          </ac:spMkLst>
        </pc:spChg>
        <pc:spChg chg="mod">
          <ac:chgData name="Bilal Sharqi" userId="e04c3bd7-f33e-402b-8e4a-1f5231f1204e" providerId="ADAL" clId="{EF626E0E-71E0-4D16-8E63-EF8B83947ACC}" dt="2021-05-27T22:14:33.086" v="1410"/>
          <ac:spMkLst>
            <pc:docMk/>
            <pc:sldMk cId="3876689971" sldId="260"/>
            <ac:spMk id="6" creationId="{37B9EBF1-02FD-4EE7-8709-70630ADEF392}"/>
          </ac:spMkLst>
        </pc:spChg>
        <pc:spChg chg="mod">
          <ac:chgData name="Bilal Sharqi" userId="e04c3bd7-f33e-402b-8e4a-1f5231f1204e" providerId="ADAL" clId="{EF626E0E-71E0-4D16-8E63-EF8B83947ACC}" dt="2021-05-27T22:14:33.086" v="1410"/>
          <ac:spMkLst>
            <pc:docMk/>
            <pc:sldMk cId="3876689971" sldId="260"/>
            <ac:spMk id="7" creationId="{6A71282B-2F53-4A23-B06C-30186C799206}"/>
          </ac:spMkLst>
        </pc:spChg>
        <pc:spChg chg="mod">
          <ac:chgData name="Bilal Sharqi" userId="e04c3bd7-f33e-402b-8e4a-1f5231f1204e" providerId="ADAL" clId="{EF626E0E-71E0-4D16-8E63-EF8B83947ACC}" dt="2021-05-27T22:14:33.086" v="1410"/>
          <ac:spMkLst>
            <pc:docMk/>
            <pc:sldMk cId="3876689971" sldId="260"/>
            <ac:spMk id="8" creationId="{828206CC-1928-43A3-A723-36E1B50A561E}"/>
          </ac:spMkLst>
        </pc:spChg>
        <pc:spChg chg="mod">
          <ac:chgData name="Bilal Sharqi" userId="e04c3bd7-f33e-402b-8e4a-1f5231f1204e" providerId="ADAL" clId="{EF626E0E-71E0-4D16-8E63-EF8B83947ACC}" dt="2021-05-27T22:14:33.086" v="1410"/>
          <ac:spMkLst>
            <pc:docMk/>
            <pc:sldMk cId="3876689971" sldId="260"/>
            <ac:spMk id="9" creationId="{9A4B45D7-A1EB-43B0-9FDF-A83B88921D49}"/>
          </ac:spMkLst>
        </pc:spChg>
        <pc:spChg chg="mod">
          <ac:chgData name="Bilal Sharqi" userId="e04c3bd7-f33e-402b-8e4a-1f5231f1204e" providerId="ADAL" clId="{EF626E0E-71E0-4D16-8E63-EF8B83947ACC}" dt="2021-05-27T22:14:33.086" v="1410"/>
          <ac:spMkLst>
            <pc:docMk/>
            <pc:sldMk cId="3876689971" sldId="260"/>
            <ac:spMk id="10" creationId="{CD2AF887-6B03-4F54-95F3-ACFFA955567B}"/>
          </ac:spMkLst>
        </pc:spChg>
        <pc:spChg chg="mod">
          <ac:chgData name="Bilal Sharqi" userId="e04c3bd7-f33e-402b-8e4a-1f5231f1204e" providerId="ADAL" clId="{EF626E0E-71E0-4D16-8E63-EF8B83947ACC}" dt="2021-05-27T22:14:33.086" v="1410"/>
          <ac:spMkLst>
            <pc:docMk/>
            <pc:sldMk cId="3876689971" sldId="260"/>
            <ac:spMk id="12" creationId="{4A50233F-B8D7-42CE-864B-F6A6E4B9E17E}"/>
          </ac:spMkLst>
        </pc:spChg>
        <pc:spChg chg="mod">
          <ac:chgData name="Bilal Sharqi" userId="e04c3bd7-f33e-402b-8e4a-1f5231f1204e" providerId="ADAL" clId="{EF626E0E-71E0-4D16-8E63-EF8B83947ACC}" dt="2021-05-27T22:14:33.086" v="1410"/>
          <ac:spMkLst>
            <pc:docMk/>
            <pc:sldMk cId="3876689971" sldId="260"/>
            <ac:spMk id="13" creationId="{F2D640D8-4695-492C-8C32-DCCADFBFF2F5}"/>
          </ac:spMkLst>
        </pc:spChg>
        <pc:picChg chg="mod">
          <ac:chgData name="Bilal Sharqi" userId="e04c3bd7-f33e-402b-8e4a-1f5231f1204e" providerId="ADAL" clId="{EF626E0E-71E0-4D16-8E63-EF8B83947ACC}" dt="2021-05-27T22:14:33.086" v="1410"/>
          <ac:picMkLst>
            <pc:docMk/>
            <pc:sldMk cId="3876689971" sldId="260"/>
            <ac:picMk id="3" creationId="{0A51F0E7-4FA2-4558-85B9-E2ABBB9B0688}"/>
          </ac:picMkLst>
        </pc:picChg>
        <pc:cxnChg chg="mod">
          <ac:chgData name="Bilal Sharqi" userId="e04c3bd7-f33e-402b-8e4a-1f5231f1204e" providerId="ADAL" clId="{EF626E0E-71E0-4D16-8E63-EF8B83947ACC}" dt="2021-05-27T22:14:33.086" v="1410"/>
          <ac:cxnSpMkLst>
            <pc:docMk/>
            <pc:sldMk cId="3876689971" sldId="260"/>
            <ac:cxnSpMk id="15" creationId="{B9C694DA-7429-4207-B220-19EED9382B2D}"/>
          </ac:cxnSpMkLst>
        </pc:cxnChg>
      </pc:sldChg>
      <pc:sldChg chg="modSp mod">
        <pc:chgData name="Bilal Sharqi" userId="e04c3bd7-f33e-402b-8e4a-1f5231f1204e" providerId="ADAL" clId="{EF626E0E-71E0-4D16-8E63-EF8B83947ACC}" dt="2021-05-27T22:14:33.086" v="1410"/>
        <pc:sldMkLst>
          <pc:docMk/>
          <pc:sldMk cId="541072310" sldId="283"/>
        </pc:sldMkLst>
        <pc:spChg chg="mod">
          <ac:chgData name="Bilal Sharqi" userId="e04c3bd7-f33e-402b-8e4a-1f5231f1204e" providerId="ADAL" clId="{EF626E0E-71E0-4D16-8E63-EF8B83947ACC}" dt="2021-05-27T22:14:33.086" v="1410"/>
          <ac:spMkLst>
            <pc:docMk/>
            <pc:sldMk cId="541072310" sldId="283"/>
            <ac:spMk id="2" creationId="{FEE44185-9B0B-4214-A371-BC90E610DD0A}"/>
          </ac:spMkLst>
        </pc:spChg>
        <pc:spChg chg="mod">
          <ac:chgData name="Bilal Sharqi" userId="e04c3bd7-f33e-402b-8e4a-1f5231f1204e" providerId="ADAL" clId="{EF626E0E-71E0-4D16-8E63-EF8B83947ACC}" dt="2021-05-27T22:14:33.086" v="1410"/>
          <ac:spMkLst>
            <pc:docMk/>
            <pc:sldMk cId="541072310" sldId="283"/>
            <ac:spMk id="3" creationId="{71D30227-8CAD-47D5-A25E-545D86A38C49}"/>
          </ac:spMkLst>
        </pc:spChg>
      </pc:sldChg>
      <pc:sldChg chg="modSp">
        <pc:chgData name="Bilal Sharqi" userId="e04c3bd7-f33e-402b-8e4a-1f5231f1204e" providerId="ADAL" clId="{EF626E0E-71E0-4D16-8E63-EF8B83947ACC}" dt="2021-05-27T22:14:33.086" v="1410"/>
        <pc:sldMkLst>
          <pc:docMk/>
          <pc:sldMk cId="922565875" sldId="307"/>
        </pc:sldMkLst>
        <pc:spChg chg="mod">
          <ac:chgData name="Bilal Sharqi" userId="e04c3bd7-f33e-402b-8e4a-1f5231f1204e" providerId="ADAL" clId="{EF626E0E-71E0-4D16-8E63-EF8B83947ACC}" dt="2021-05-27T22:14:33.086" v="1410"/>
          <ac:spMkLst>
            <pc:docMk/>
            <pc:sldMk cId="922565875" sldId="307"/>
            <ac:spMk id="2" creationId="{F0CB4F7F-8137-4518-A910-C6C4F4FEDCE5}"/>
          </ac:spMkLst>
        </pc:spChg>
        <pc:spChg chg="mod">
          <ac:chgData name="Bilal Sharqi" userId="e04c3bd7-f33e-402b-8e4a-1f5231f1204e" providerId="ADAL" clId="{EF626E0E-71E0-4D16-8E63-EF8B83947ACC}" dt="2021-05-27T22:14:33.086" v="1410"/>
          <ac:spMkLst>
            <pc:docMk/>
            <pc:sldMk cId="922565875" sldId="307"/>
            <ac:spMk id="3" creationId="{681406D3-A41A-4F46-920A-4B0ECC8BFB50}"/>
          </ac:spMkLst>
        </pc:spChg>
      </pc:sldChg>
      <pc:sldChg chg="modSp mod">
        <pc:chgData name="Bilal Sharqi" userId="e04c3bd7-f33e-402b-8e4a-1f5231f1204e" providerId="ADAL" clId="{EF626E0E-71E0-4D16-8E63-EF8B83947ACC}" dt="2021-05-27T22:14:33.086" v="1410"/>
        <pc:sldMkLst>
          <pc:docMk/>
          <pc:sldMk cId="58935839" sldId="308"/>
        </pc:sldMkLst>
        <pc:spChg chg="mod">
          <ac:chgData name="Bilal Sharqi" userId="e04c3bd7-f33e-402b-8e4a-1f5231f1204e" providerId="ADAL" clId="{EF626E0E-71E0-4D16-8E63-EF8B83947ACC}" dt="2021-05-27T22:14:33.086" v="1410"/>
          <ac:spMkLst>
            <pc:docMk/>
            <pc:sldMk cId="58935839" sldId="308"/>
            <ac:spMk id="2" creationId="{447BF55A-54E8-41E3-90AA-6D6A02CD1804}"/>
          </ac:spMkLst>
        </pc:spChg>
        <pc:spChg chg="mod">
          <ac:chgData name="Bilal Sharqi" userId="e04c3bd7-f33e-402b-8e4a-1f5231f1204e" providerId="ADAL" clId="{EF626E0E-71E0-4D16-8E63-EF8B83947ACC}" dt="2021-05-27T22:14:33.086" v="1410"/>
          <ac:spMkLst>
            <pc:docMk/>
            <pc:sldMk cId="58935839" sldId="308"/>
            <ac:spMk id="3" creationId="{934714EA-72FF-4CE1-ABD8-6886FA6F988A}"/>
          </ac:spMkLst>
        </pc:spChg>
      </pc:sldChg>
      <pc:sldChg chg="modSp mod">
        <pc:chgData name="Bilal Sharqi" userId="e04c3bd7-f33e-402b-8e4a-1f5231f1204e" providerId="ADAL" clId="{EF626E0E-71E0-4D16-8E63-EF8B83947ACC}" dt="2021-05-27T22:14:33.086" v="1410"/>
        <pc:sldMkLst>
          <pc:docMk/>
          <pc:sldMk cId="4055548484" sldId="310"/>
        </pc:sldMkLst>
        <pc:spChg chg="mod">
          <ac:chgData name="Bilal Sharqi" userId="e04c3bd7-f33e-402b-8e4a-1f5231f1204e" providerId="ADAL" clId="{EF626E0E-71E0-4D16-8E63-EF8B83947ACC}" dt="2021-05-27T22:14:33.086" v="1410"/>
          <ac:spMkLst>
            <pc:docMk/>
            <pc:sldMk cId="4055548484" sldId="310"/>
            <ac:spMk id="2" creationId="{4E32D502-2BE9-4E4B-8AD1-8F492A360C11}"/>
          </ac:spMkLst>
        </pc:spChg>
        <pc:spChg chg="mod">
          <ac:chgData name="Bilal Sharqi" userId="e04c3bd7-f33e-402b-8e4a-1f5231f1204e" providerId="ADAL" clId="{EF626E0E-71E0-4D16-8E63-EF8B83947ACC}" dt="2021-05-27T22:14:33.086" v="1410"/>
          <ac:spMkLst>
            <pc:docMk/>
            <pc:sldMk cId="4055548484" sldId="310"/>
            <ac:spMk id="3" creationId="{45CAF584-1855-405F-A6AE-1A6E1803FE30}"/>
          </ac:spMkLst>
        </pc:spChg>
      </pc:sldChg>
      <pc:sldChg chg="modSp mod">
        <pc:chgData name="Bilal Sharqi" userId="e04c3bd7-f33e-402b-8e4a-1f5231f1204e" providerId="ADAL" clId="{EF626E0E-71E0-4D16-8E63-EF8B83947ACC}" dt="2021-05-27T22:14:33.086" v="1410"/>
        <pc:sldMkLst>
          <pc:docMk/>
          <pc:sldMk cId="437636539" sldId="311"/>
        </pc:sldMkLst>
        <pc:spChg chg="mod">
          <ac:chgData name="Bilal Sharqi" userId="e04c3bd7-f33e-402b-8e4a-1f5231f1204e" providerId="ADAL" clId="{EF626E0E-71E0-4D16-8E63-EF8B83947ACC}" dt="2021-05-27T22:14:33.086" v="1410"/>
          <ac:spMkLst>
            <pc:docMk/>
            <pc:sldMk cId="437636539" sldId="311"/>
            <ac:spMk id="2" creationId="{4E32D502-2BE9-4E4B-8AD1-8F492A360C11}"/>
          </ac:spMkLst>
        </pc:spChg>
        <pc:spChg chg="mod">
          <ac:chgData name="Bilal Sharqi" userId="e04c3bd7-f33e-402b-8e4a-1f5231f1204e" providerId="ADAL" clId="{EF626E0E-71E0-4D16-8E63-EF8B83947ACC}" dt="2021-05-27T22:14:33.086" v="1410"/>
          <ac:spMkLst>
            <pc:docMk/>
            <pc:sldMk cId="437636539" sldId="311"/>
            <ac:spMk id="3" creationId="{45CAF584-1855-405F-A6AE-1A6E1803FE30}"/>
          </ac:spMkLst>
        </pc:spChg>
      </pc:sldChg>
      <pc:sldChg chg="modSp">
        <pc:chgData name="Bilal Sharqi" userId="e04c3bd7-f33e-402b-8e4a-1f5231f1204e" providerId="ADAL" clId="{EF626E0E-71E0-4D16-8E63-EF8B83947ACC}" dt="2021-05-27T22:14:33.086" v="1410"/>
        <pc:sldMkLst>
          <pc:docMk/>
          <pc:sldMk cId="1739989391" sldId="312"/>
        </pc:sldMkLst>
        <pc:spChg chg="mod">
          <ac:chgData name="Bilal Sharqi" userId="e04c3bd7-f33e-402b-8e4a-1f5231f1204e" providerId="ADAL" clId="{EF626E0E-71E0-4D16-8E63-EF8B83947ACC}" dt="2021-05-27T22:14:33.086" v="1410"/>
          <ac:spMkLst>
            <pc:docMk/>
            <pc:sldMk cId="1739989391" sldId="312"/>
            <ac:spMk id="2" creationId="{88A7993D-B8D0-49E7-AB9D-6BFD65FF6694}"/>
          </ac:spMkLst>
        </pc:spChg>
        <pc:spChg chg="mod">
          <ac:chgData name="Bilal Sharqi" userId="e04c3bd7-f33e-402b-8e4a-1f5231f1204e" providerId="ADAL" clId="{EF626E0E-71E0-4D16-8E63-EF8B83947ACC}" dt="2021-05-27T22:14:33.086" v="1410"/>
          <ac:spMkLst>
            <pc:docMk/>
            <pc:sldMk cId="1739989391" sldId="312"/>
            <ac:spMk id="3" creationId="{9C32D040-183B-432B-82BA-A4DB9E490D8E}"/>
          </ac:spMkLst>
        </pc:spChg>
      </pc:sldChg>
      <pc:sldChg chg="modSp">
        <pc:chgData name="Bilal Sharqi" userId="e04c3bd7-f33e-402b-8e4a-1f5231f1204e" providerId="ADAL" clId="{EF626E0E-71E0-4D16-8E63-EF8B83947ACC}" dt="2021-05-27T22:14:33.086" v="1410"/>
        <pc:sldMkLst>
          <pc:docMk/>
          <pc:sldMk cId="404257127" sldId="314"/>
        </pc:sldMkLst>
        <pc:spChg chg="mod">
          <ac:chgData name="Bilal Sharqi" userId="e04c3bd7-f33e-402b-8e4a-1f5231f1204e" providerId="ADAL" clId="{EF626E0E-71E0-4D16-8E63-EF8B83947ACC}" dt="2021-05-27T22:14:33.086" v="1410"/>
          <ac:spMkLst>
            <pc:docMk/>
            <pc:sldMk cId="404257127" sldId="314"/>
            <ac:spMk id="2" creationId="{9518AA7D-C1BA-4D6F-BB82-F4D028DE0C3E}"/>
          </ac:spMkLst>
        </pc:spChg>
        <pc:spChg chg="mod">
          <ac:chgData name="Bilal Sharqi" userId="e04c3bd7-f33e-402b-8e4a-1f5231f1204e" providerId="ADAL" clId="{EF626E0E-71E0-4D16-8E63-EF8B83947ACC}" dt="2021-05-27T22:14:33.086" v="1410"/>
          <ac:spMkLst>
            <pc:docMk/>
            <pc:sldMk cId="404257127" sldId="314"/>
            <ac:spMk id="3" creationId="{5AC397E6-D482-454D-91C7-F0FCAB69AD89}"/>
          </ac:spMkLst>
        </pc:spChg>
        <pc:graphicFrameChg chg="mod">
          <ac:chgData name="Bilal Sharqi" userId="e04c3bd7-f33e-402b-8e4a-1f5231f1204e" providerId="ADAL" clId="{EF626E0E-71E0-4D16-8E63-EF8B83947ACC}" dt="2021-05-27T22:14:33.086" v="1410"/>
          <ac:graphicFrameMkLst>
            <pc:docMk/>
            <pc:sldMk cId="404257127" sldId="314"/>
            <ac:graphicFrameMk id="5" creationId="{FDEAC31E-D69F-440A-84C8-55FF0B65F7B2}"/>
          </ac:graphicFrameMkLst>
        </pc:graphicFrameChg>
        <pc:graphicFrameChg chg="mod">
          <ac:chgData name="Bilal Sharqi" userId="e04c3bd7-f33e-402b-8e4a-1f5231f1204e" providerId="ADAL" clId="{EF626E0E-71E0-4D16-8E63-EF8B83947ACC}" dt="2021-05-27T22:14:33.086" v="1410"/>
          <ac:graphicFrameMkLst>
            <pc:docMk/>
            <pc:sldMk cId="404257127" sldId="314"/>
            <ac:graphicFrameMk id="6" creationId="{B1DB1686-F729-4226-9676-7A80C1B31BD6}"/>
          </ac:graphicFrameMkLst>
        </pc:graphicFrameChg>
      </pc:sldChg>
      <pc:sldChg chg="modSp">
        <pc:chgData name="Bilal Sharqi" userId="e04c3bd7-f33e-402b-8e4a-1f5231f1204e" providerId="ADAL" clId="{EF626E0E-71E0-4D16-8E63-EF8B83947ACC}" dt="2021-05-27T22:14:33.086" v="1410"/>
        <pc:sldMkLst>
          <pc:docMk/>
          <pc:sldMk cId="1576515714" sldId="315"/>
        </pc:sldMkLst>
        <pc:spChg chg="mod">
          <ac:chgData name="Bilal Sharqi" userId="e04c3bd7-f33e-402b-8e4a-1f5231f1204e" providerId="ADAL" clId="{EF626E0E-71E0-4D16-8E63-EF8B83947ACC}" dt="2021-05-27T22:14:33.086" v="1410"/>
          <ac:spMkLst>
            <pc:docMk/>
            <pc:sldMk cId="1576515714" sldId="315"/>
            <ac:spMk id="2" creationId="{ABA9872F-EF37-4F65-B5D0-A2B98823E622}"/>
          </ac:spMkLst>
        </pc:spChg>
        <pc:graphicFrameChg chg="mod">
          <ac:chgData name="Bilal Sharqi" userId="e04c3bd7-f33e-402b-8e4a-1f5231f1204e" providerId="ADAL" clId="{EF626E0E-71E0-4D16-8E63-EF8B83947ACC}" dt="2021-05-27T22:14:33.086" v="1410"/>
          <ac:graphicFrameMkLst>
            <pc:docMk/>
            <pc:sldMk cId="1576515714" sldId="315"/>
            <ac:graphicFrameMk id="5" creationId="{223855F5-7B4C-496F-B96E-CD52638B72A7}"/>
          </ac:graphicFrameMkLst>
        </pc:graphicFrameChg>
        <pc:graphicFrameChg chg="mod">
          <ac:chgData name="Bilal Sharqi" userId="e04c3bd7-f33e-402b-8e4a-1f5231f1204e" providerId="ADAL" clId="{EF626E0E-71E0-4D16-8E63-EF8B83947ACC}" dt="2021-05-27T22:14:33.086" v="1410"/>
          <ac:graphicFrameMkLst>
            <pc:docMk/>
            <pc:sldMk cId="1576515714" sldId="315"/>
            <ac:graphicFrameMk id="6" creationId="{F9216233-D081-48FF-977F-7CF03D33DD36}"/>
          </ac:graphicFrameMkLst>
        </pc:graphicFrameChg>
      </pc:sldChg>
      <pc:sldChg chg="modSp">
        <pc:chgData name="Bilal Sharqi" userId="e04c3bd7-f33e-402b-8e4a-1f5231f1204e" providerId="ADAL" clId="{EF626E0E-71E0-4D16-8E63-EF8B83947ACC}" dt="2021-05-27T22:14:33.086" v="1410"/>
        <pc:sldMkLst>
          <pc:docMk/>
          <pc:sldMk cId="4055783081" sldId="316"/>
        </pc:sldMkLst>
        <pc:spChg chg="mod">
          <ac:chgData name="Bilal Sharqi" userId="e04c3bd7-f33e-402b-8e4a-1f5231f1204e" providerId="ADAL" clId="{EF626E0E-71E0-4D16-8E63-EF8B83947ACC}" dt="2021-05-27T22:14:33.086" v="1410"/>
          <ac:spMkLst>
            <pc:docMk/>
            <pc:sldMk cId="4055783081" sldId="316"/>
            <ac:spMk id="2" creationId="{8FC9C4BB-45BE-4496-9F1E-B9FE3772F62A}"/>
          </ac:spMkLst>
        </pc:spChg>
        <pc:spChg chg="mod">
          <ac:chgData name="Bilal Sharqi" userId="e04c3bd7-f33e-402b-8e4a-1f5231f1204e" providerId="ADAL" clId="{EF626E0E-71E0-4D16-8E63-EF8B83947ACC}" dt="2021-05-27T22:14:33.086" v="1410"/>
          <ac:spMkLst>
            <pc:docMk/>
            <pc:sldMk cId="4055783081" sldId="316"/>
            <ac:spMk id="3" creationId="{84CDC231-8C57-4686-981A-C9E0008C7D59}"/>
          </ac:spMkLst>
        </pc:spChg>
      </pc:sldChg>
      <pc:sldChg chg="modSp mod">
        <pc:chgData name="Bilal Sharqi" userId="e04c3bd7-f33e-402b-8e4a-1f5231f1204e" providerId="ADAL" clId="{EF626E0E-71E0-4D16-8E63-EF8B83947ACC}" dt="2021-05-27T22:14:33.086" v="1410"/>
        <pc:sldMkLst>
          <pc:docMk/>
          <pc:sldMk cId="1988180559" sldId="317"/>
        </pc:sldMkLst>
        <pc:spChg chg="mod">
          <ac:chgData name="Bilal Sharqi" userId="e04c3bd7-f33e-402b-8e4a-1f5231f1204e" providerId="ADAL" clId="{EF626E0E-71E0-4D16-8E63-EF8B83947ACC}" dt="2021-05-27T22:14:33.086" v="1410"/>
          <ac:spMkLst>
            <pc:docMk/>
            <pc:sldMk cId="1988180559" sldId="317"/>
            <ac:spMk id="2" creationId="{C172E7A9-0B4B-4604-8783-E73A73D9B960}"/>
          </ac:spMkLst>
        </pc:spChg>
        <pc:spChg chg="mod">
          <ac:chgData name="Bilal Sharqi" userId="e04c3bd7-f33e-402b-8e4a-1f5231f1204e" providerId="ADAL" clId="{EF626E0E-71E0-4D16-8E63-EF8B83947ACC}" dt="2021-05-27T22:14:33.086" v="1410"/>
          <ac:spMkLst>
            <pc:docMk/>
            <pc:sldMk cId="1988180559" sldId="317"/>
            <ac:spMk id="3" creationId="{6E6D843D-34E9-4172-8C1E-946FB41841DE}"/>
          </ac:spMkLst>
        </pc:spChg>
        <pc:picChg chg="mod">
          <ac:chgData name="Bilal Sharqi" userId="e04c3bd7-f33e-402b-8e4a-1f5231f1204e" providerId="ADAL" clId="{EF626E0E-71E0-4D16-8E63-EF8B83947ACC}" dt="2021-05-27T22:14:33.086" v="1410"/>
          <ac:picMkLst>
            <pc:docMk/>
            <pc:sldMk cId="1988180559" sldId="317"/>
            <ac:picMk id="5" creationId="{BB12AAC9-BD8D-442C-8FFF-4E7D1657CCD9}"/>
          </ac:picMkLst>
        </pc:picChg>
        <pc:picChg chg="mod">
          <ac:chgData name="Bilal Sharqi" userId="e04c3bd7-f33e-402b-8e4a-1f5231f1204e" providerId="ADAL" clId="{EF626E0E-71E0-4D16-8E63-EF8B83947ACC}" dt="2021-05-27T22:14:33.086" v="1410"/>
          <ac:picMkLst>
            <pc:docMk/>
            <pc:sldMk cId="1988180559" sldId="317"/>
            <ac:picMk id="8" creationId="{38708006-D25D-4B7B-B327-9E662760E985}"/>
          </ac:picMkLst>
        </pc:picChg>
      </pc:sldChg>
      <pc:sldChg chg="modSp">
        <pc:chgData name="Bilal Sharqi" userId="e04c3bd7-f33e-402b-8e4a-1f5231f1204e" providerId="ADAL" clId="{EF626E0E-71E0-4D16-8E63-EF8B83947ACC}" dt="2021-05-27T22:14:33.086" v="1410"/>
        <pc:sldMkLst>
          <pc:docMk/>
          <pc:sldMk cId="2445355873" sldId="318"/>
        </pc:sldMkLst>
        <pc:spChg chg="mod">
          <ac:chgData name="Bilal Sharqi" userId="e04c3bd7-f33e-402b-8e4a-1f5231f1204e" providerId="ADAL" clId="{EF626E0E-71E0-4D16-8E63-EF8B83947ACC}" dt="2021-05-27T22:14:33.086" v="1410"/>
          <ac:spMkLst>
            <pc:docMk/>
            <pc:sldMk cId="2445355873" sldId="318"/>
            <ac:spMk id="3" creationId="{94C219B8-597C-4940-A998-4A7CDC793AF2}"/>
          </ac:spMkLst>
        </pc:spChg>
        <pc:spChg chg="mod">
          <ac:chgData name="Bilal Sharqi" userId="e04c3bd7-f33e-402b-8e4a-1f5231f1204e" providerId="ADAL" clId="{EF626E0E-71E0-4D16-8E63-EF8B83947ACC}" dt="2021-05-27T22:14:33.086" v="1410"/>
          <ac:spMkLst>
            <pc:docMk/>
            <pc:sldMk cId="2445355873" sldId="318"/>
            <ac:spMk id="4" creationId="{4A834FD6-05AC-E54B-BE5F-9EF8306C6B8F}"/>
          </ac:spMkLst>
        </pc:spChg>
        <pc:spChg chg="mod">
          <ac:chgData name="Bilal Sharqi" userId="e04c3bd7-f33e-402b-8e4a-1f5231f1204e" providerId="ADAL" clId="{EF626E0E-71E0-4D16-8E63-EF8B83947ACC}" dt="2021-05-27T22:14:33.086" v="1410"/>
          <ac:spMkLst>
            <pc:docMk/>
            <pc:sldMk cId="2445355873" sldId="318"/>
            <ac:spMk id="5" creationId="{1B5C5BBC-0154-E84A-ABC2-E2672D65C805}"/>
          </ac:spMkLst>
        </pc:spChg>
        <pc:spChg chg="mod">
          <ac:chgData name="Bilal Sharqi" userId="e04c3bd7-f33e-402b-8e4a-1f5231f1204e" providerId="ADAL" clId="{EF626E0E-71E0-4D16-8E63-EF8B83947ACC}" dt="2021-05-27T22:14:33.086" v="1410"/>
          <ac:spMkLst>
            <pc:docMk/>
            <pc:sldMk cId="2445355873" sldId="318"/>
            <ac:spMk id="10" creationId="{2A75D893-D7BE-D741-BE26-CB70FA1F6011}"/>
          </ac:spMkLst>
        </pc:spChg>
        <pc:spChg chg="mod">
          <ac:chgData name="Bilal Sharqi" userId="e04c3bd7-f33e-402b-8e4a-1f5231f1204e" providerId="ADAL" clId="{EF626E0E-71E0-4D16-8E63-EF8B83947ACC}" dt="2021-05-27T22:14:33.086" v="1410"/>
          <ac:spMkLst>
            <pc:docMk/>
            <pc:sldMk cId="2445355873" sldId="318"/>
            <ac:spMk id="34" creationId="{51E3304D-194B-5A4F-801D-EEB79F0EC4E0}"/>
          </ac:spMkLst>
        </pc:spChg>
        <pc:spChg chg="mod">
          <ac:chgData name="Bilal Sharqi" userId="e04c3bd7-f33e-402b-8e4a-1f5231f1204e" providerId="ADAL" clId="{EF626E0E-71E0-4D16-8E63-EF8B83947ACC}" dt="2021-05-27T22:14:33.086" v="1410"/>
          <ac:spMkLst>
            <pc:docMk/>
            <pc:sldMk cId="2445355873" sldId="318"/>
            <ac:spMk id="36" creationId="{ADF5C447-F023-42C4-A037-F89D868342ED}"/>
          </ac:spMkLst>
        </pc:spChg>
        <pc:spChg chg="mod">
          <ac:chgData name="Bilal Sharqi" userId="e04c3bd7-f33e-402b-8e4a-1f5231f1204e" providerId="ADAL" clId="{EF626E0E-71E0-4D16-8E63-EF8B83947ACC}" dt="2021-05-27T22:14:33.086" v="1410"/>
          <ac:spMkLst>
            <pc:docMk/>
            <pc:sldMk cId="2445355873" sldId="318"/>
            <ac:spMk id="37" creationId="{F483E85D-6109-4775-9E3C-A6221784A2F1}"/>
          </ac:spMkLst>
        </pc:spChg>
        <pc:spChg chg="mod">
          <ac:chgData name="Bilal Sharqi" userId="e04c3bd7-f33e-402b-8e4a-1f5231f1204e" providerId="ADAL" clId="{EF626E0E-71E0-4D16-8E63-EF8B83947ACC}" dt="2021-05-27T22:14:33.086" v="1410"/>
          <ac:spMkLst>
            <pc:docMk/>
            <pc:sldMk cId="2445355873" sldId="318"/>
            <ac:spMk id="40" creationId="{4C23BB82-7224-874D-BDB7-A018258603AF}"/>
          </ac:spMkLst>
        </pc:spChg>
        <pc:spChg chg="mod">
          <ac:chgData name="Bilal Sharqi" userId="e04c3bd7-f33e-402b-8e4a-1f5231f1204e" providerId="ADAL" clId="{EF626E0E-71E0-4D16-8E63-EF8B83947ACC}" dt="2021-05-27T22:14:33.086" v="1410"/>
          <ac:spMkLst>
            <pc:docMk/>
            <pc:sldMk cId="2445355873" sldId="318"/>
            <ac:spMk id="45" creationId="{5D643173-41FD-D04C-8E32-F95B7ED49F91}"/>
          </ac:spMkLst>
        </pc:spChg>
        <pc:spChg chg="mod">
          <ac:chgData name="Bilal Sharqi" userId="e04c3bd7-f33e-402b-8e4a-1f5231f1204e" providerId="ADAL" clId="{EF626E0E-71E0-4D16-8E63-EF8B83947ACC}" dt="2021-05-27T22:14:33.086" v="1410"/>
          <ac:spMkLst>
            <pc:docMk/>
            <pc:sldMk cId="2445355873" sldId="318"/>
            <ac:spMk id="54" creationId="{5F455955-688B-E348-8527-DDC6A0E86019}"/>
          </ac:spMkLst>
        </pc:spChg>
        <pc:spChg chg="mod">
          <ac:chgData name="Bilal Sharqi" userId="e04c3bd7-f33e-402b-8e4a-1f5231f1204e" providerId="ADAL" clId="{EF626E0E-71E0-4D16-8E63-EF8B83947ACC}" dt="2021-05-27T22:14:33.086" v="1410"/>
          <ac:spMkLst>
            <pc:docMk/>
            <pc:sldMk cId="2445355873" sldId="318"/>
            <ac:spMk id="70" creationId="{8416007A-EA8D-5343-821F-1741F7D00B62}"/>
          </ac:spMkLst>
        </pc:spChg>
        <pc:spChg chg="mod">
          <ac:chgData name="Bilal Sharqi" userId="e04c3bd7-f33e-402b-8e4a-1f5231f1204e" providerId="ADAL" clId="{EF626E0E-71E0-4D16-8E63-EF8B83947ACC}" dt="2021-05-27T22:14:33.086" v="1410"/>
          <ac:spMkLst>
            <pc:docMk/>
            <pc:sldMk cId="2445355873" sldId="318"/>
            <ac:spMk id="76" creationId="{650C6BAE-BD9A-4F4F-8FB6-EA41FA1C5B05}"/>
          </ac:spMkLst>
        </pc:spChg>
        <pc:spChg chg="mod">
          <ac:chgData name="Bilal Sharqi" userId="e04c3bd7-f33e-402b-8e4a-1f5231f1204e" providerId="ADAL" clId="{EF626E0E-71E0-4D16-8E63-EF8B83947ACC}" dt="2021-05-27T22:14:33.086" v="1410"/>
          <ac:spMkLst>
            <pc:docMk/>
            <pc:sldMk cId="2445355873" sldId="318"/>
            <ac:spMk id="78" creationId="{29F4AE44-A7DE-CC42-8CBB-86D6DF6257C7}"/>
          </ac:spMkLst>
        </pc:spChg>
        <pc:spChg chg="mod">
          <ac:chgData name="Bilal Sharqi" userId="e04c3bd7-f33e-402b-8e4a-1f5231f1204e" providerId="ADAL" clId="{EF626E0E-71E0-4D16-8E63-EF8B83947ACC}" dt="2021-05-27T22:14:33.086" v="1410"/>
          <ac:spMkLst>
            <pc:docMk/>
            <pc:sldMk cId="2445355873" sldId="318"/>
            <ac:spMk id="79" creationId="{95E3785E-9060-554F-B7BC-C6D6D441D42E}"/>
          </ac:spMkLst>
        </pc:spChg>
        <pc:spChg chg="mod">
          <ac:chgData name="Bilal Sharqi" userId="e04c3bd7-f33e-402b-8e4a-1f5231f1204e" providerId="ADAL" clId="{EF626E0E-71E0-4D16-8E63-EF8B83947ACC}" dt="2021-05-27T22:14:33.086" v="1410"/>
          <ac:spMkLst>
            <pc:docMk/>
            <pc:sldMk cId="2445355873" sldId="318"/>
            <ac:spMk id="80" creationId="{D722FED2-3497-D243-AA75-5CAE3846DCF3}"/>
          </ac:spMkLst>
        </pc:spChg>
        <pc:spChg chg="mod">
          <ac:chgData name="Bilal Sharqi" userId="e04c3bd7-f33e-402b-8e4a-1f5231f1204e" providerId="ADAL" clId="{EF626E0E-71E0-4D16-8E63-EF8B83947ACC}" dt="2021-05-27T22:14:33.086" v="1410"/>
          <ac:spMkLst>
            <pc:docMk/>
            <pc:sldMk cId="2445355873" sldId="318"/>
            <ac:spMk id="81" creationId="{82BC112A-62D1-3A46-BE6E-396CF152BC50}"/>
          </ac:spMkLst>
        </pc:spChg>
        <pc:spChg chg="mod">
          <ac:chgData name="Bilal Sharqi" userId="e04c3bd7-f33e-402b-8e4a-1f5231f1204e" providerId="ADAL" clId="{EF626E0E-71E0-4D16-8E63-EF8B83947ACC}" dt="2021-05-27T22:14:33.086" v="1410"/>
          <ac:spMkLst>
            <pc:docMk/>
            <pc:sldMk cId="2445355873" sldId="318"/>
            <ac:spMk id="90" creationId="{7320C19F-3507-7F4F-96FF-758E5D7224B1}"/>
          </ac:spMkLst>
        </pc:spChg>
        <pc:spChg chg="mod">
          <ac:chgData name="Bilal Sharqi" userId="e04c3bd7-f33e-402b-8e4a-1f5231f1204e" providerId="ADAL" clId="{EF626E0E-71E0-4D16-8E63-EF8B83947ACC}" dt="2021-05-27T22:14:33.086" v="1410"/>
          <ac:spMkLst>
            <pc:docMk/>
            <pc:sldMk cId="2445355873" sldId="318"/>
            <ac:spMk id="91" creationId="{C57A9602-E590-624D-A5E9-DD358DED4844}"/>
          </ac:spMkLst>
        </pc:spChg>
        <pc:spChg chg="mod">
          <ac:chgData name="Bilal Sharqi" userId="e04c3bd7-f33e-402b-8e4a-1f5231f1204e" providerId="ADAL" clId="{EF626E0E-71E0-4D16-8E63-EF8B83947ACC}" dt="2021-05-27T22:14:33.086" v="1410"/>
          <ac:spMkLst>
            <pc:docMk/>
            <pc:sldMk cId="2445355873" sldId="318"/>
            <ac:spMk id="92" creationId="{72392A28-95D1-F949-81AE-28C0F6BABF75}"/>
          </ac:spMkLst>
        </pc:spChg>
        <pc:spChg chg="mod">
          <ac:chgData name="Bilal Sharqi" userId="e04c3bd7-f33e-402b-8e4a-1f5231f1204e" providerId="ADAL" clId="{EF626E0E-71E0-4D16-8E63-EF8B83947ACC}" dt="2021-05-27T22:14:33.086" v="1410"/>
          <ac:spMkLst>
            <pc:docMk/>
            <pc:sldMk cId="2445355873" sldId="318"/>
            <ac:spMk id="93" creationId="{04A06836-8114-0D4D-B36A-66EE788F2714}"/>
          </ac:spMkLst>
        </pc:spChg>
        <pc:spChg chg="mod">
          <ac:chgData name="Bilal Sharqi" userId="e04c3bd7-f33e-402b-8e4a-1f5231f1204e" providerId="ADAL" clId="{EF626E0E-71E0-4D16-8E63-EF8B83947ACC}" dt="2021-05-27T22:14:33.086" v="1410"/>
          <ac:spMkLst>
            <pc:docMk/>
            <pc:sldMk cId="2445355873" sldId="318"/>
            <ac:spMk id="94" creationId="{88127251-50FA-4348-A7F8-AD76CF77412E}"/>
          </ac:spMkLst>
        </pc:spChg>
        <pc:grpChg chg="mod">
          <ac:chgData name="Bilal Sharqi" userId="e04c3bd7-f33e-402b-8e4a-1f5231f1204e" providerId="ADAL" clId="{EF626E0E-71E0-4D16-8E63-EF8B83947ACC}" dt="2021-05-27T22:14:33.086" v="1410"/>
          <ac:grpSpMkLst>
            <pc:docMk/>
            <pc:sldMk cId="2445355873" sldId="318"/>
            <ac:grpSpMk id="2" creationId="{D3D42469-F95A-9B40-8D5E-80EA30C78DDB}"/>
          </ac:grpSpMkLst>
        </pc:grpChg>
        <pc:grpChg chg="mod">
          <ac:chgData name="Bilal Sharqi" userId="e04c3bd7-f33e-402b-8e4a-1f5231f1204e" providerId="ADAL" clId="{EF626E0E-71E0-4D16-8E63-EF8B83947ACC}" dt="2021-05-27T22:14:33.086" v="1410"/>
          <ac:grpSpMkLst>
            <pc:docMk/>
            <pc:sldMk cId="2445355873" sldId="318"/>
            <ac:grpSpMk id="75" creationId="{8C2EE8BD-1DA7-8445-BD2D-A3FB42D48041}"/>
          </ac:grpSpMkLst>
        </pc:grpChg>
        <pc:grpChg chg="mod">
          <ac:chgData name="Bilal Sharqi" userId="e04c3bd7-f33e-402b-8e4a-1f5231f1204e" providerId="ADAL" clId="{EF626E0E-71E0-4D16-8E63-EF8B83947ACC}" dt="2021-05-27T22:14:33.086" v="1410"/>
          <ac:grpSpMkLst>
            <pc:docMk/>
            <pc:sldMk cId="2445355873" sldId="318"/>
            <ac:grpSpMk id="77" creationId="{1F2926A6-E3A3-DB49-91C0-E336E30843F7}"/>
          </ac:grpSpMkLst>
        </pc:grpChg>
        <pc:grpChg chg="mod">
          <ac:chgData name="Bilal Sharqi" userId="e04c3bd7-f33e-402b-8e4a-1f5231f1204e" providerId="ADAL" clId="{EF626E0E-71E0-4D16-8E63-EF8B83947ACC}" dt="2021-05-27T22:14:33.086" v="1410"/>
          <ac:grpSpMkLst>
            <pc:docMk/>
            <pc:sldMk cId="2445355873" sldId="318"/>
            <ac:grpSpMk id="87" creationId="{57F586CF-A4A8-2D4C-8014-6B124C17DEFE}"/>
          </ac:grpSpMkLst>
        </pc:grpChg>
        <pc:grpChg chg="mod">
          <ac:chgData name="Bilal Sharqi" userId="e04c3bd7-f33e-402b-8e4a-1f5231f1204e" providerId="ADAL" clId="{EF626E0E-71E0-4D16-8E63-EF8B83947ACC}" dt="2021-05-27T22:14:33.086" v="1410"/>
          <ac:grpSpMkLst>
            <pc:docMk/>
            <pc:sldMk cId="2445355873" sldId="318"/>
            <ac:grpSpMk id="89" creationId="{D15DF02F-E8B3-2445-A90B-6FC01AB99739}"/>
          </ac:grpSpMkLst>
        </pc:grpChg>
        <pc:cxnChg chg="mod">
          <ac:chgData name="Bilal Sharqi" userId="e04c3bd7-f33e-402b-8e4a-1f5231f1204e" providerId="ADAL" clId="{EF626E0E-71E0-4D16-8E63-EF8B83947ACC}" dt="2021-05-27T22:14:33.086" v="1410"/>
          <ac:cxnSpMkLst>
            <pc:docMk/>
            <pc:sldMk cId="2445355873" sldId="318"/>
            <ac:cxnSpMk id="19" creationId="{D875D075-37E0-5548-B52E-A32555ADD04D}"/>
          </ac:cxnSpMkLst>
        </pc:cxnChg>
        <pc:cxnChg chg="mod">
          <ac:chgData name="Bilal Sharqi" userId="e04c3bd7-f33e-402b-8e4a-1f5231f1204e" providerId="ADAL" clId="{EF626E0E-71E0-4D16-8E63-EF8B83947ACC}" dt="2021-05-27T22:14:33.086" v="1410"/>
          <ac:cxnSpMkLst>
            <pc:docMk/>
            <pc:sldMk cId="2445355873" sldId="318"/>
            <ac:cxnSpMk id="25" creationId="{2899840C-A3F1-6243-A3F9-97EF60736EFA}"/>
          </ac:cxnSpMkLst>
        </pc:cxnChg>
        <pc:cxnChg chg="mod">
          <ac:chgData name="Bilal Sharqi" userId="e04c3bd7-f33e-402b-8e4a-1f5231f1204e" providerId="ADAL" clId="{EF626E0E-71E0-4D16-8E63-EF8B83947ACC}" dt="2021-05-27T22:14:33.086" v="1410"/>
          <ac:cxnSpMkLst>
            <pc:docMk/>
            <pc:sldMk cId="2445355873" sldId="318"/>
            <ac:cxnSpMk id="35" creationId="{455EEF19-8ACD-814F-AA90-7C08A7BCB96A}"/>
          </ac:cxnSpMkLst>
        </pc:cxnChg>
        <pc:cxnChg chg="mod">
          <ac:chgData name="Bilal Sharqi" userId="e04c3bd7-f33e-402b-8e4a-1f5231f1204e" providerId="ADAL" clId="{EF626E0E-71E0-4D16-8E63-EF8B83947ACC}" dt="2021-05-27T22:14:33.086" v="1410"/>
          <ac:cxnSpMkLst>
            <pc:docMk/>
            <pc:sldMk cId="2445355873" sldId="318"/>
            <ac:cxnSpMk id="38" creationId="{0B5869BB-A0B2-46D9-B940-4594BFE6CAF3}"/>
          </ac:cxnSpMkLst>
        </pc:cxnChg>
        <pc:cxnChg chg="mod">
          <ac:chgData name="Bilal Sharqi" userId="e04c3bd7-f33e-402b-8e4a-1f5231f1204e" providerId="ADAL" clId="{EF626E0E-71E0-4D16-8E63-EF8B83947ACC}" dt="2021-05-27T22:14:33.086" v="1410"/>
          <ac:cxnSpMkLst>
            <pc:docMk/>
            <pc:sldMk cId="2445355873" sldId="318"/>
            <ac:cxnSpMk id="39" creationId="{A567DC0F-9951-43C8-9CA0-FFDB29DC8FDE}"/>
          </ac:cxnSpMkLst>
        </pc:cxnChg>
        <pc:cxnChg chg="mod">
          <ac:chgData name="Bilal Sharqi" userId="e04c3bd7-f33e-402b-8e4a-1f5231f1204e" providerId="ADAL" clId="{EF626E0E-71E0-4D16-8E63-EF8B83947ACC}" dt="2021-05-27T22:14:33.086" v="1410"/>
          <ac:cxnSpMkLst>
            <pc:docMk/>
            <pc:sldMk cId="2445355873" sldId="318"/>
            <ac:cxnSpMk id="46" creationId="{92C2B146-68F7-BA40-AA72-4DA172779D4A}"/>
          </ac:cxnSpMkLst>
        </pc:cxnChg>
        <pc:cxnChg chg="mod">
          <ac:chgData name="Bilal Sharqi" userId="e04c3bd7-f33e-402b-8e4a-1f5231f1204e" providerId="ADAL" clId="{EF626E0E-71E0-4D16-8E63-EF8B83947ACC}" dt="2021-05-27T22:14:33.086" v="1410"/>
          <ac:cxnSpMkLst>
            <pc:docMk/>
            <pc:sldMk cId="2445355873" sldId="318"/>
            <ac:cxnSpMk id="47" creationId="{79001EAF-3ACB-464D-A05F-EC431E306D33}"/>
          </ac:cxnSpMkLst>
        </pc:cxnChg>
        <pc:cxnChg chg="mod">
          <ac:chgData name="Bilal Sharqi" userId="e04c3bd7-f33e-402b-8e4a-1f5231f1204e" providerId="ADAL" clId="{EF626E0E-71E0-4D16-8E63-EF8B83947ACC}" dt="2021-05-27T22:14:33.086" v="1410"/>
          <ac:cxnSpMkLst>
            <pc:docMk/>
            <pc:sldMk cId="2445355873" sldId="318"/>
            <ac:cxnSpMk id="57" creationId="{F5FD4372-7FA1-1348-AE4E-D8FFD161518D}"/>
          </ac:cxnSpMkLst>
        </pc:cxnChg>
        <pc:cxnChg chg="mod">
          <ac:chgData name="Bilal Sharqi" userId="e04c3bd7-f33e-402b-8e4a-1f5231f1204e" providerId="ADAL" clId="{EF626E0E-71E0-4D16-8E63-EF8B83947ACC}" dt="2021-05-27T22:14:33.086" v="1410"/>
          <ac:cxnSpMkLst>
            <pc:docMk/>
            <pc:sldMk cId="2445355873" sldId="318"/>
            <ac:cxnSpMk id="62" creationId="{8A58317F-09AE-494F-8C1F-DBC21AF4E447}"/>
          </ac:cxnSpMkLst>
        </pc:cxnChg>
        <pc:cxnChg chg="mod">
          <ac:chgData name="Bilal Sharqi" userId="e04c3bd7-f33e-402b-8e4a-1f5231f1204e" providerId="ADAL" clId="{EF626E0E-71E0-4D16-8E63-EF8B83947ACC}" dt="2021-05-27T22:14:33.086" v="1410"/>
          <ac:cxnSpMkLst>
            <pc:docMk/>
            <pc:sldMk cId="2445355873" sldId="318"/>
            <ac:cxnSpMk id="67" creationId="{1E1D7FF5-8709-5A49-A1BC-E2BB84DCF310}"/>
          </ac:cxnSpMkLst>
        </pc:cxnChg>
      </pc:sldChg>
      <pc:sldChg chg="modSp">
        <pc:chgData name="Bilal Sharqi" userId="e04c3bd7-f33e-402b-8e4a-1f5231f1204e" providerId="ADAL" clId="{EF626E0E-71E0-4D16-8E63-EF8B83947ACC}" dt="2021-05-27T22:14:33.086" v="1410"/>
        <pc:sldMkLst>
          <pc:docMk/>
          <pc:sldMk cId="3062866557" sldId="319"/>
        </pc:sldMkLst>
        <pc:spChg chg="mod">
          <ac:chgData name="Bilal Sharqi" userId="e04c3bd7-f33e-402b-8e4a-1f5231f1204e" providerId="ADAL" clId="{EF626E0E-71E0-4D16-8E63-EF8B83947ACC}" dt="2021-05-27T22:14:33.086" v="1410"/>
          <ac:spMkLst>
            <pc:docMk/>
            <pc:sldMk cId="3062866557" sldId="319"/>
            <ac:spMk id="2" creationId="{AC0E68EA-C6BA-44DE-B4F9-3AEA3A8BF1EE}"/>
          </ac:spMkLst>
        </pc:spChg>
        <pc:spChg chg="mod">
          <ac:chgData name="Bilal Sharqi" userId="e04c3bd7-f33e-402b-8e4a-1f5231f1204e" providerId="ADAL" clId="{EF626E0E-71E0-4D16-8E63-EF8B83947ACC}" dt="2021-05-27T22:14:33.086" v="1410"/>
          <ac:spMkLst>
            <pc:docMk/>
            <pc:sldMk cId="3062866557" sldId="319"/>
            <ac:spMk id="3" creationId="{275E3A30-21D3-4955-8F3B-60B6BEE73707}"/>
          </ac:spMkLst>
        </pc:spChg>
      </pc:sldChg>
      <pc:sldChg chg="modSp mod">
        <pc:chgData name="Bilal Sharqi" userId="e04c3bd7-f33e-402b-8e4a-1f5231f1204e" providerId="ADAL" clId="{EF626E0E-71E0-4D16-8E63-EF8B83947ACC}" dt="2021-05-27T22:14:33.086" v="1410"/>
        <pc:sldMkLst>
          <pc:docMk/>
          <pc:sldMk cId="1377655612" sldId="320"/>
        </pc:sldMkLst>
        <pc:spChg chg="mod">
          <ac:chgData name="Bilal Sharqi" userId="e04c3bd7-f33e-402b-8e4a-1f5231f1204e" providerId="ADAL" clId="{EF626E0E-71E0-4D16-8E63-EF8B83947ACC}" dt="2021-05-27T22:14:33.086" v="1410"/>
          <ac:spMkLst>
            <pc:docMk/>
            <pc:sldMk cId="1377655612" sldId="320"/>
            <ac:spMk id="2" creationId="{8D6EF48E-8567-4808-A5FE-65F9AD19219F}"/>
          </ac:spMkLst>
        </pc:spChg>
        <pc:spChg chg="mod">
          <ac:chgData name="Bilal Sharqi" userId="e04c3bd7-f33e-402b-8e4a-1f5231f1204e" providerId="ADAL" clId="{EF626E0E-71E0-4D16-8E63-EF8B83947ACC}" dt="2021-05-27T22:14:33.086" v="1410"/>
          <ac:spMkLst>
            <pc:docMk/>
            <pc:sldMk cId="1377655612" sldId="320"/>
            <ac:spMk id="3" creationId="{19CD30FA-8DAC-48E3-BBC6-811D1671AD71}"/>
          </ac:spMkLst>
        </pc:spChg>
      </pc:sldChg>
      <pc:sldChg chg="modSp">
        <pc:chgData name="Bilal Sharqi" userId="e04c3bd7-f33e-402b-8e4a-1f5231f1204e" providerId="ADAL" clId="{EF626E0E-71E0-4D16-8E63-EF8B83947ACC}" dt="2021-05-27T22:14:33.086" v="1410"/>
        <pc:sldMkLst>
          <pc:docMk/>
          <pc:sldMk cId="3680837560" sldId="321"/>
        </pc:sldMkLst>
        <pc:spChg chg="mod">
          <ac:chgData name="Bilal Sharqi" userId="e04c3bd7-f33e-402b-8e4a-1f5231f1204e" providerId="ADAL" clId="{EF626E0E-71E0-4D16-8E63-EF8B83947ACC}" dt="2021-05-27T22:14:33.086" v="1410"/>
          <ac:spMkLst>
            <pc:docMk/>
            <pc:sldMk cId="3680837560" sldId="321"/>
            <ac:spMk id="2" creationId="{8D6EF48E-8567-4808-A5FE-65F9AD19219F}"/>
          </ac:spMkLst>
        </pc:spChg>
        <pc:spChg chg="mod">
          <ac:chgData name="Bilal Sharqi" userId="e04c3bd7-f33e-402b-8e4a-1f5231f1204e" providerId="ADAL" clId="{EF626E0E-71E0-4D16-8E63-EF8B83947ACC}" dt="2021-05-27T22:14:33.086" v="1410"/>
          <ac:spMkLst>
            <pc:docMk/>
            <pc:sldMk cId="3680837560" sldId="321"/>
            <ac:spMk id="3" creationId="{19CD30FA-8DAC-48E3-BBC6-811D1671AD71}"/>
          </ac:spMkLst>
        </pc:spChg>
        <pc:spChg chg="mod">
          <ac:chgData name="Bilal Sharqi" userId="e04c3bd7-f33e-402b-8e4a-1f5231f1204e" providerId="ADAL" clId="{EF626E0E-71E0-4D16-8E63-EF8B83947ACC}" dt="2021-05-27T22:14:33.086" v="1410"/>
          <ac:spMkLst>
            <pc:docMk/>
            <pc:sldMk cId="3680837560" sldId="321"/>
            <ac:spMk id="15" creationId="{A9B9E870-1ABA-48D5-9810-19CDBEDC9789}"/>
          </ac:spMkLst>
        </pc:spChg>
        <pc:spChg chg="mod">
          <ac:chgData name="Bilal Sharqi" userId="e04c3bd7-f33e-402b-8e4a-1f5231f1204e" providerId="ADAL" clId="{EF626E0E-71E0-4D16-8E63-EF8B83947ACC}" dt="2021-05-27T22:14:33.086" v="1410"/>
          <ac:spMkLst>
            <pc:docMk/>
            <pc:sldMk cId="3680837560" sldId="321"/>
            <ac:spMk id="17" creationId="{49E4680E-71AA-4812-BFD9-CB680FF13891}"/>
          </ac:spMkLst>
        </pc:spChg>
        <pc:grpChg chg="mod">
          <ac:chgData name="Bilal Sharqi" userId="e04c3bd7-f33e-402b-8e4a-1f5231f1204e" providerId="ADAL" clId="{EF626E0E-71E0-4D16-8E63-EF8B83947ACC}" dt="2021-05-27T22:14:33.086" v="1410"/>
          <ac:grpSpMkLst>
            <pc:docMk/>
            <pc:sldMk cId="3680837560" sldId="321"/>
            <ac:grpSpMk id="8" creationId="{B325F56A-1060-4CE8-ABF3-27BC52129FD4}"/>
          </ac:grpSpMkLst>
        </pc:grpChg>
        <pc:picChg chg="mod">
          <ac:chgData name="Bilal Sharqi" userId="e04c3bd7-f33e-402b-8e4a-1f5231f1204e" providerId="ADAL" clId="{EF626E0E-71E0-4D16-8E63-EF8B83947ACC}" dt="2021-05-27T22:14:33.086" v="1410"/>
          <ac:picMkLst>
            <pc:docMk/>
            <pc:sldMk cId="3680837560" sldId="321"/>
            <ac:picMk id="5" creationId="{9B4C84F6-4918-450D-B593-F79BBFC3CDF3}"/>
          </ac:picMkLst>
        </pc:picChg>
        <pc:picChg chg="mod">
          <ac:chgData name="Bilal Sharqi" userId="e04c3bd7-f33e-402b-8e4a-1f5231f1204e" providerId="ADAL" clId="{EF626E0E-71E0-4D16-8E63-EF8B83947ACC}" dt="2021-05-27T22:14:33.086" v="1410"/>
          <ac:picMkLst>
            <pc:docMk/>
            <pc:sldMk cId="3680837560" sldId="321"/>
            <ac:picMk id="7" creationId="{4AC9E423-4799-4FD8-95B2-0237240D85BE}"/>
          </ac:picMkLst>
        </pc:picChg>
        <pc:picChg chg="mod">
          <ac:chgData name="Bilal Sharqi" userId="e04c3bd7-f33e-402b-8e4a-1f5231f1204e" providerId="ADAL" clId="{EF626E0E-71E0-4D16-8E63-EF8B83947ACC}" dt="2021-05-27T22:14:33.086" v="1410"/>
          <ac:picMkLst>
            <pc:docMk/>
            <pc:sldMk cId="3680837560" sldId="321"/>
            <ac:picMk id="10" creationId="{4A5FAABC-AFFC-4093-AEE6-9B3C325DCD92}"/>
          </ac:picMkLst>
        </pc:picChg>
        <pc:picChg chg="mod">
          <ac:chgData name="Bilal Sharqi" userId="e04c3bd7-f33e-402b-8e4a-1f5231f1204e" providerId="ADAL" clId="{EF626E0E-71E0-4D16-8E63-EF8B83947ACC}" dt="2021-05-27T22:14:33.086" v="1410"/>
          <ac:picMkLst>
            <pc:docMk/>
            <pc:sldMk cId="3680837560" sldId="321"/>
            <ac:picMk id="12" creationId="{952535FE-0BA0-470D-9FC0-E691B5E559CF}"/>
          </ac:picMkLst>
        </pc:picChg>
        <pc:picChg chg="mod">
          <ac:chgData name="Bilal Sharqi" userId="e04c3bd7-f33e-402b-8e4a-1f5231f1204e" providerId="ADAL" clId="{EF626E0E-71E0-4D16-8E63-EF8B83947ACC}" dt="2021-05-27T22:14:33.086" v="1410"/>
          <ac:picMkLst>
            <pc:docMk/>
            <pc:sldMk cId="3680837560" sldId="321"/>
            <ac:picMk id="14" creationId="{C1601CC2-BF69-4299-AE79-D9D3059A20D3}"/>
          </ac:picMkLst>
        </pc:picChg>
      </pc:sldChg>
      <pc:sldChg chg="modSp">
        <pc:chgData name="Bilal Sharqi" userId="e04c3bd7-f33e-402b-8e4a-1f5231f1204e" providerId="ADAL" clId="{EF626E0E-71E0-4D16-8E63-EF8B83947ACC}" dt="2021-05-27T22:14:33.086" v="1410"/>
        <pc:sldMkLst>
          <pc:docMk/>
          <pc:sldMk cId="3256290159" sldId="322"/>
        </pc:sldMkLst>
        <pc:spChg chg="mod">
          <ac:chgData name="Bilal Sharqi" userId="e04c3bd7-f33e-402b-8e4a-1f5231f1204e" providerId="ADAL" clId="{EF626E0E-71E0-4D16-8E63-EF8B83947ACC}" dt="2021-05-27T22:14:33.086" v="1410"/>
          <ac:spMkLst>
            <pc:docMk/>
            <pc:sldMk cId="3256290159" sldId="322"/>
            <ac:spMk id="2" creationId="{8D6EF48E-8567-4808-A5FE-65F9AD19219F}"/>
          </ac:spMkLst>
        </pc:spChg>
        <pc:spChg chg="mod">
          <ac:chgData name="Bilal Sharqi" userId="e04c3bd7-f33e-402b-8e4a-1f5231f1204e" providerId="ADAL" clId="{EF626E0E-71E0-4D16-8E63-EF8B83947ACC}" dt="2021-05-27T22:14:33.086" v="1410"/>
          <ac:spMkLst>
            <pc:docMk/>
            <pc:sldMk cId="3256290159" sldId="322"/>
            <ac:spMk id="8" creationId="{02604293-0243-4A87-BED1-960D9E7CBBD0}"/>
          </ac:spMkLst>
        </pc:spChg>
        <pc:picChg chg="mod">
          <ac:chgData name="Bilal Sharqi" userId="e04c3bd7-f33e-402b-8e4a-1f5231f1204e" providerId="ADAL" clId="{EF626E0E-71E0-4D16-8E63-EF8B83947ACC}" dt="2021-05-27T22:14:33.086" v="1410"/>
          <ac:picMkLst>
            <pc:docMk/>
            <pc:sldMk cId="3256290159" sldId="322"/>
            <ac:picMk id="7" creationId="{D5194F7C-F8B8-4CB1-AA9F-332734280526}"/>
          </ac:picMkLst>
        </pc:picChg>
      </pc:sldChg>
      <pc:sldChg chg="modSp mod">
        <pc:chgData name="Bilal Sharqi" userId="e04c3bd7-f33e-402b-8e4a-1f5231f1204e" providerId="ADAL" clId="{EF626E0E-71E0-4D16-8E63-EF8B83947ACC}" dt="2021-05-27T22:14:33.086" v="1410"/>
        <pc:sldMkLst>
          <pc:docMk/>
          <pc:sldMk cId="738642535" sldId="323"/>
        </pc:sldMkLst>
        <pc:spChg chg="mod">
          <ac:chgData name="Bilal Sharqi" userId="e04c3bd7-f33e-402b-8e4a-1f5231f1204e" providerId="ADAL" clId="{EF626E0E-71E0-4D16-8E63-EF8B83947ACC}" dt="2021-05-27T22:14:33.086" v="1410"/>
          <ac:spMkLst>
            <pc:docMk/>
            <pc:sldMk cId="738642535" sldId="323"/>
            <ac:spMk id="2" creationId="{8D6EF48E-8567-4808-A5FE-65F9AD19219F}"/>
          </ac:spMkLst>
        </pc:spChg>
        <pc:spChg chg="mod">
          <ac:chgData name="Bilal Sharqi" userId="e04c3bd7-f33e-402b-8e4a-1f5231f1204e" providerId="ADAL" clId="{EF626E0E-71E0-4D16-8E63-EF8B83947ACC}" dt="2021-05-27T22:14:33.086" v="1410"/>
          <ac:spMkLst>
            <pc:docMk/>
            <pc:sldMk cId="738642535" sldId="323"/>
            <ac:spMk id="3" creationId="{19CD30FA-8DAC-48E3-BBC6-811D1671AD71}"/>
          </ac:spMkLst>
        </pc:spChg>
        <pc:picChg chg="mod">
          <ac:chgData name="Bilal Sharqi" userId="e04c3bd7-f33e-402b-8e4a-1f5231f1204e" providerId="ADAL" clId="{EF626E0E-71E0-4D16-8E63-EF8B83947ACC}" dt="2021-05-27T22:14:33.086" v="1410"/>
          <ac:picMkLst>
            <pc:docMk/>
            <pc:sldMk cId="738642535" sldId="323"/>
            <ac:picMk id="5" creationId="{2110D58F-7FEF-49E7-91FE-572E287ED69A}"/>
          </ac:picMkLst>
        </pc:picChg>
        <pc:picChg chg="mod">
          <ac:chgData name="Bilal Sharqi" userId="e04c3bd7-f33e-402b-8e4a-1f5231f1204e" providerId="ADAL" clId="{EF626E0E-71E0-4D16-8E63-EF8B83947ACC}" dt="2021-05-27T22:14:33.086" v="1410"/>
          <ac:picMkLst>
            <pc:docMk/>
            <pc:sldMk cId="738642535" sldId="323"/>
            <ac:picMk id="7" creationId="{133AB05D-F912-4F36-A75B-9EB80FBF07F3}"/>
          </ac:picMkLst>
        </pc:picChg>
      </pc:sldChg>
      <pc:sldChg chg="modSp">
        <pc:chgData name="Bilal Sharqi" userId="e04c3bd7-f33e-402b-8e4a-1f5231f1204e" providerId="ADAL" clId="{EF626E0E-71E0-4D16-8E63-EF8B83947ACC}" dt="2021-05-27T22:14:33.086" v="1410"/>
        <pc:sldMkLst>
          <pc:docMk/>
          <pc:sldMk cId="2415380384" sldId="324"/>
        </pc:sldMkLst>
        <pc:spChg chg="mod">
          <ac:chgData name="Bilal Sharqi" userId="e04c3bd7-f33e-402b-8e4a-1f5231f1204e" providerId="ADAL" clId="{EF626E0E-71E0-4D16-8E63-EF8B83947ACC}" dt="2021-05-27T22:14:33.086" v="1410"/>
          <ac:spMkLst>
            <pc:docMk/>
            <pc:sldMk cId="2415380384" sldId="324"/>
            <ac:spMk id="2" creationId="{8D6EF48E-8567-4808-A5FE-65F9AD19219F}"/>
          </ac:spMkLst>
        </pc:spChg>
        <pc:spChg chg="mod">
          <ac:chgData name="Bilal Sharqi" userId="e04c3bd7-f33e-402b-8e4a-1f5231f1204e" providerId="ADAL" clId="{EF626E0E-71E0-4D16-8E63-EF8B83947ACC}" dt="2021-05-27T22:14:33.086" v="1410"/>
          <ac:spMkLst>
            <pc:docMk/>
            <pc:sldMk cId="2415380384" sldId="324"/>
            <ac:spMk id="3" creationId="{19CD30FA-8DAC-48E3-BBC6-811D1671AD71}"/>
          </ac:spMkLst>
        </pc:spChg>
      </pc:sldChg>
      <pc:sldChg chg="modSp mod">
        <pc:chgData name="Bilal Sharqi" userId="e04c3bd7-f33e-402b-8e4a-1f5231f1204e" providerId="ADAL" clId="{EF626E0E-71E0-4D16-8E63-EF8B83947ACC}" dt="2021-05-27T22:14:33.086" v="1410"/>
        <pc:sldMkLst>
          <pc:docMk/>
          <pc:sldMk cId="4144041190" sldId="325"/>
        </pc:sldMkLst>
        <pc:spChg chg="mod">
          <ac:chgData name="Bilal Sharqi" userId="e04c3bd7-f33e-402b-8e4a-1f5231f1204e" providerId="ADAL" clId="{EF626E0E-71E0-4D16-8E63-EF8B83947ACC}" dt="2021-05-27T22:14:33.086" v="1410"/>
          <ac:spMkLst>
            <pc:docMk/>
            <pc:sldMk cId="4144041190" sldId="325"/>
            <ac:spMk id="2" creationId="{8D6EF48E-8567-4808-A5FE-65F9AD19219F}"/>
          </ac:spMkLst>
        </pc:spChg>
        <pc:spChg chg="mod">
          <ac:chgData name="Bilal Sharqi" userId="e04c3bd7-f33e-402b-8e4a-1f5231f1204e" providerId="ADAL" clId="{EF626E0E-71E0-4D16-8E63-EF8B83947ACC}" dt="2021-05-27T22:14:33.086" v="1410"/>
          <ac:spMkLst>
            <pc:docMk/>
            <pc:sldMk cId="4144041190" sldId="325"/>
            <ac:spMk id="3" creationId="{19CD30FA-8DAC-48E3-BBC6-811D1671AD71}"/>
          </ac:spMkLst>
        </pc:spChg>
        <pc:picChg chg="mod">
          <ac:chgData name="Bilal Sharqi" userId="e04c3bd7-f33e-402b-8e4a-1f5231f1204e" providerId="ADAL" clId="{EF626E0E-71E0-4D16-8E63-EF8B83947ACC}" dt="2021-05-27T22:14:33.086" v="1410"/>
          <ac:picMkLst>
            <pc:docMk/>
            <pc:sldMk cId="4144041190" sldId="325"/>
            <ac:picMk id="5" creationId="{92C64598-DFEC-4923-974C-56F957E5D5FD}"/>
          </ac:picMkLst>
        </pc:picChg>
        <pc:picChg chg="mod">
          <ac:chgData name="Bilal Sharqi" userId="e04c3bd7-f33e-402b-8e4a-1f5231f1204e" providerId="ADAL" clId="{EF626E0E-71E0-4D16-8E63-EF8B83947ACC}" dt="2021-05-27T22:14:33.086" v="1410"/>
          <ac:picMkLst>
            <pc:docMk/>
            <pc:sldMk cId="4144041190" sldId="325"/>
            <ac:picMk id="7" creationId="{44EC8D8D-D9E7-49A2-99ED-91697DE7ADCE}"/>
          </ac:picMkLst>
        </pc:picChg>
        <pc:picChg chg="mod">
          <ac:chgData name="Bilal Sharqi" userId="e04c3bd7-f33e-402b-8e4a-1f5231f1204e" providerId="ADAL" clId="{EF626E0E-71E0-4D16-8E63-EF8B83947ACC}" dt="2021-05-27T22:14:33.086" v="1410"/>
          <ac:picMkLst>
            <pc:docMk/>
            <pc:sldMk cId="4144041190" sldId="325"/>
            <ac:picMk id="9" creationId="{122AA62E-67B8-4576-861B-C6C76E71AF8F}"/>
          </ac:picMkLst>
        </pc:picChg>
        <pc:picChg chg="mod">
          <ac:chgData name="Bilal Sharqi" userId="e04c3bd7-f33e-402b-8e4a-1f5231f1204e" providerId="ADAL" clId="{EF626E0E-71E0-4D16-8E63-EF8B83947ACC}" dt="2021-05-27T22:14:33.086" v="1410"/>
          <ac:picMkLst>
            <pc:docMk/>
            <pc:sldMk cId="4144041190" sldId="325"/>
            <ac:picMk id="11" creationId="{715E2C9E-8988-4C77-A287-5C062CF914D8}"/>
          </ac:picMkLst>
        </pc:picChg>
      </pc:sldChg>
      <pc:sldChg chg="modSp">
        <pc:chgData name="Bilal Sharqi" userId="e04c3bd7-f33e-402b-8e4a-1f5231f1204e" providerId="ADAL" clId="{EF626E0E-71E0-4D16-8E63-EF8B83947ACC}" dt="2021-05-27T22:14:33.086" v="1410"/>
        <pc:sldMkLst>
          <pc:docMk/>
          <pc:sldMk cId="311318519" sldId="326"/>
        </pc:sldMkLst>
        <pc:spChg chg="mod">
          <ac:chgData name="Bilal Sharqi" userId="e04c3bd7-f33e-402b-8e4a-1f5231f1204e" providerId="ADAL" clId="{EF626E0E-71E0-4D16-8E63-EF8B83947ACC}" dt="2021-05-27T22:14:33.086" v="1410"/>
          <ac:spMkLst>
            <pc:docMk/>
            <pc:sldMk cId="311318519" sldId="326"/>
            <ac:spMk id="2" creationId="{8D6EF48E-8567-4808-A5FE-65F9AD19219F}"/>
          </ac:spMkLst>
        </pc:spChg>
        <pc:spChg chg="mod">
          <ac:chgData name="Bilal Sharqi" userId="e04c3bd7-f33e-402b-8e4a-1f5231f1204e" providerId="ADAL" clId="{EF626E0E-71E0-4D16-8E63-EF8B83947ACC}" dt="2021-05-27T22:14:33.086" v="1410"/>
          <ac:spMkLst>
            <pc:docMk/>
            <pc:sldMk cId="311318519" sldId="326"/>
            <ac:spMk id="3" creationId="{19CD30FA-8DAC-48E3-BBC6-811D1671AD71}"/>
          </ac:spMkLst>
        </pc:spChg>
        <pc:picChg chg="mod">
          <ac:chgData name="Bilal Sharqi" userId="e04c3bd7-f33e-402b-8e4a-1f5231f1204e" providerId="ADAL" clId="{EF626E0E-71E0-4D16-8E63-EF8B83947ACC}" dt="2021-05-27T22:14:33.086" v="1410"/>
          <ac:picMkLst>
            <pc:docMk/>
            <pc:sldMk cId="311318519" sldId="326"/>
            <ac:picMk id="8" creationId="{C32E53EF-47E5-47BB-B8F0-16669CF7890A}"/>
          </ac:picMkLst>
        </pc:picChg>
      </pc:sldChg>
      <pc:sldChg chg="modSp">
        <pc:chgData name="Bilal Sharqi" userId="e04c3bd7-f33e-402b-8e4a-1f5231f1204e" providerId="ADAL" clId="{EF626E0E-71E0-4D16-8E63-EF8B83947ACC}" dt="2021-05-27T22:14:33.086" v="1410"/>
        <pc:sldMkLst>
          <pc:docMk/>
          <pc:sldMk cId="3309118664" sldId="327"/>
        </pc:sldMkLst>
        <pc:spChg chg="mod">
          <ac:chgData name="Bilal Sharqi" userId="e04c3bd7-f33e-402b-8e4a-1f5231f1204e" providerId="ADAL" clId="{EF626E0E-71E0-4D16-8E63-EF8B83947ACC}" dt="2021-05-27T22:14:33.086" v="1410"/>
          <ac:spMkLst>
            <pc:docMk/>
            <pc:sldMk cId="3309118664" sldId="327"/>
            <ac:spMk id="2" creationId="{8D6EF48E-8567-4808-A5FE-65F9AD19219F}"/>
          </ac:spMkLst>
        </pc:spChg>
        <pc:spChg chg="mod">
          <ac:chgData name="Bilal Sharqi" userId="e04c3bd7-f33e-402b-8e4a-1f5231f1204e" providerId="ADAL" clId="{EF626E0E-71E0-4D16-8E63-EF8B83947ACC}" dt="2021-05-27T22:14:33.086" v="1410"/>
          <ac:spMkLst>
            <pc:docMk/>
            <pc:sldMk cId="3309118664" sldId="327"/>
            <ac:spMk id="3" creationId="{19CD30FA-8DAC-48E3-BBC6-811D1671AD71}"/>
          </ac:spMkLst>
        </pc:spChg>
        <pc:picChg chg="mod">
          <ac:chgData name="Bilal Sharqi" userId="e04c3bd7-f33e-402b-8e4a-1f5231f1204e" providerId="ADAL" clId="{EF626E0E-71E0-4D16-8E63-EF8B83947ACC}" dt="2021-05-27T22:14:33.086" v="1410"/>
          <ac:picMkLst>
            <pc:docMk/>
            <pc:sldMk cId="3309118664" sldId="327"/>
            <ac:picMk id="6" creationId="{E4D9A28D-631B-4206-BB6C-009BB8AC1A06}"/>
          </ac:picMkLst>
        </pc:picChg>
      </pc:sldChg>
      <pc:sldChg chg="modSp">
        <pc:chgData name="Bilal Sharqi" userId="e04c3bd7-f33e-402b-8e4a-1f5231f1204e" providerId="ADAL" clId="{EF626E0E-71E0-4D16-8E63-EF8B83947ACC}" dt="2021-05-27T22:14:33.086" v="1410"/>
        <pc:sldMkLst>
          <pc:docMk/>
          <pc:sldMk cId="679266078" sldId="328"/>
        </pc:sldMkLst>
        <pc:spChg chg="mod">
          <ac:chgData name="Bilal Sharqi" userId="e04c3bd7-f33e-402b-8e4a-1f5231f1204e" providerId="ADAL" clId="{EF626E0E-71E0-4D16-8E63-EF8B83947ACC}" dt="2021-05-27T22:14:33.086" v="1410"/>
          <ac:spMkLst>
            <pc:docMk/>
            <pc:sldMk cId="679266078" sldId="328"/>
            <ac:spMk id="2" creationId="{8D6EF48E-8567-4808-A5FE-65F9AD19219F}"/>
          </ac:spMkLst>
        </pc:spChg>
        <pc:picChg chg="mod">
          <ac:chgData name="Bilal Sharqi" userId="e04c3bd7-f33e-402b-8e4a-1f5231f1204e" providerId="ADAL" clId="{EF626E0E-71E0-4D16-8E63-EF8B83947ACC}" dt="2021-05-27T22:14:33.086" v="1410"/>
          <ac:picMkLst>
            <pc:docMk/>
            <pc:sldMk cId="679266078" sldId="328"/>
            <ac:picMk id="5" creationId="{76443055-8B76-4650-BC79-BAE18045DF82}"/>
          </ac:picMkLst>
        </pc:picChg>
        <pc:picChg chg="mod">
          <ac:chgData name="Bilal Sharqi" userId="e04c3bd7-f33e-402b-8e4a-1f5231f1204e" providerId="ADAL" clId="{EF626E0E-71E0-4D16-8E63-EF8B83947ACC}" dt="2021-05-27T22:14:33.086" v="1410"/>
          <ac:picMkLst>
            <pc:docMk/>
            <pc:sldMk cId="679266078" sldId="328"/>
            <ac:picMk id="8" creationId="{5CAA5811-8C4B-4892-8C81-B35616CEAF3E}"/>
          </ac:picMkLst>
        </pc:picChg>
        <pc:picChg chg="mod">
          <ac:chgData name="Bilal Sharqi" userId="e04c3bd7-f33e-402b-8e4a-1f5231f1204e" providerId="ADAL" clId="{EF626E0E-71E0-4D16-8E63-EF8B83947ACC}" dt="2021-05-27T22:14:33.086" v="1410"/>
          <ac:picMkLst>
            <pc:docMk/>
            <pc:sldMk cId="679266078" sldId="328"/>
            <ac:picMk id="10" creationId="{3D1C8E9F-FF90-46F0-8D3E-C0CE253F043E}"/>
          </ac:picMkLst>
        </pc:picChg>
      </pc:sldChg>
      <pc:sldChg chg="modSp">
        <pc:chgData name="Bilal Sharqi" userId="e04c3bd7-f33e-402b-8e4a-1f5231f1204e" providerId="ADAL" clId="{EF626E0E-71E0-4D16-8E63-EF8B83947ACC}" dt="2021-05-27T22:14:33.086" v="1410"/>
        <pc:sldMkLst>
          <pc:docMk/>
          <pc:sldMk cId="864674160" sldId="329"/>
        </pc:sldMkLst>
        <pc:spChg chg="mod">
          <ac:chgData name="Bilal Sharqi" userId="e04c3bd7-f33e-402b-8e4a-1f5231f1204e" providerId="ADAL" clId="{EF626E0E-71E0-4D16-8E63-EF8B83947ACC}" dt="2021-05-27T22:14:33.086" v="1410"/>
          <ac:spMkLst>
            <pc:docMk/>
            <pc:sldMk cId="864674160" sldId="329"/>
            <ac:spMk id="2" creationId="{8D6EF48E-8567-4808-A5FE-65F9AD19219F}"/>
          </ac:spMkLst>
        </pc:spChg>
        <pc:spChg chg="mod">
          <ac:chgData name="Bilal Sharqi" userId="e04c3bd7-f33e-402b-8e4a-1f5231f1204e" providerId="ADAL" clId="{EF626E0E-71E0-4D16-8E63-EF8B83947ACC}" dt="2021-05-27T22:14:33.086" v="1410"/>
          <ac:spMkLst>
            <pc:docMk/>
            <pc:sldMk cId="864674160" sldId="329"/>
            <ac:spMk id="3" creationId="{19CD30FA-8DAC-48E3-BBC6-811D1671AD71}"/>
          </ac:spMkLst>
        </pc:spChg>
      </pc:sldChg>
      <pc:sldChg chg="modSp mod">
        <pc:chgData name="Bilal Sharqi" userId="e04c3bd7-f33e-402b-8e4a-1f5231f1204e" providerId="ADAL" clId="{EF626E0E-71E0-4D16-8E63-EF8B83947ACC}" dt="2021-05-27T22:14:33.086" v="1410"/>
        <pc:sldMkLst>
          <pc:docMk/>
          <pc:sldMk cId="1700983530" sldId="330"/>
        </pc:sldMkLst>
        <pc:spChg chg="mod">
          <ac:chgData name="Bilal Sharqi" userId="e04c3bd7-f33e-402b-8e4a-1f5231f1204e" providerId="ADAL" clId="{EF626E0E-71E0-4D16-8E63-EF8B83947ACC}" dt="2021-05-27T22:14:33.086" v="1410"/>
          <ac:spMkLst>
            <pc:docMk/>
            <pc:sldMk cId="1700983530" sldId="330"/>
            <ac:spMk id="2" creationId="{8D6EF48E-8567-4808-A5FE-65F9AD19219F}"/>
          </ac:spMkLst>
        </pc:spChg>
        <pc:spChg chg="mod">
          <ac:chgData name="Bilal Sharqi" userId="e04c3bd7-f33e-402b-8e4a-1f5231f1204e" providerId="ADAL" clId="{EF626E0E-71E0-4D16-8E63-EF8B83947ACC}" dt="2021-05-27T22:14:33.086" v="1410"/>
          <ac:spMkLst>
            <pc:docMk/>
            <pc:sldMk cId="1700983530" sldId="330"/>
            <ac:spMk id="3" creationId="{19CD30FA-8DAC-48E3-BBC6-811D1671AD71}"/>
          </ac:spMkLst>
        </pc:spChg>
        <pc:picChg chg="mod">
          <ac:chgData name="Bilal Sharqi" userId="e04c3bd7-f33e-402b-8e4a-1f5231f1204e" providerId="ADAL" clId="{EF626E0E-71E0-4D16-8E63-EF8B83947ACC}" dt="2021-05-27T22:14:33.086" v="1410"/>
          <ac:picMkLst>
            <pc:docMk/>
            <pc:sldMk cId="1700983530" sldId="330"/>
            <ac:picMk id="6" creationId="{230830B2-2CEA-4E4D-AFCC-5713CD99701A}"/>
          </ac:picMkLst>
        </pc:picChg>
        <pc:picChg chg="mod">
          <ac:chgData name="Bilal Sharqi" userId="e04c3bd7-f33e-402b-8e4a-1f5231f1204e" providerId="ADAL" clId="{EF626E0E-71E0-4D16-8E63-EF8B83947ACC}" dt="2021-05-27T22:14:33.086" v="1410"/>
          <ac:picMkLst>
            <pc:docMk/>
            <pc:sldMk cId="1700983530" sldId="330"/>
            <ac:picMk id="10" creationId="{1DCCF04C-DB62-4545-9641-79509E48FE8E}"/>
          </ac:picMkLst>
        </pc:picChg>
        <pc:picChg chg="mod">
          <ac:chgData name="Bilal Sharqi" userId="e04c3bd7-f33e-402b-8e4a-1f5231f1204e" providerId="ADAL" clId="{EF626E0E-71E0-4D16-8E63-EF8B83947ACC}" dt="2021-05-27T22:14:33.086" v="1410"/>
          <ac:picMkLst>
            <pc:docMk/>
            <pc:sldMk cId="1700983530" sldId="330"/>
            <ac:picMk id="13" creationId="{0CE35149-6BC0-44FA-8DB9-F0533A45FE2B}"/>
          </ac:picMkLst>
        </pc:picChg>
        <pc:picChg chg="mod">
          <ac:chgData name="Bilal Sharqi" userId="e04c3bd7-f33e-402b-8e4a-1f5231f1204e" providerId="ADAL" clId="{EF626E0E-71E0-4D16-8E63-EF8B83947ACC}" dt="2021-05-27T22:14:33.086" v="1410"/>
          <ac:picMkLst>
            <pc:docMk/>
            <pc:sldMk cId="1700983530" sldId="330"/>
            <ac:picMk id="15" creationId="{3702F0B6-2D98-43D5-A78F-857089A74BA1}"/>
          </ac:picMkLst>
        </pc:picChg>
      </pc:sldChg>
      <pc:sldChg chg="modSp">
        <pc:chgData name="Bilal Sharqi" userId="e04c3bd7-f33e-402b-8e4a-1f5231f1204e" providerId="ADAL" clId="{EF626E0E-71E0-4D16-8E63-EF8B83947ACC}" dt="2021-05-27T22:14:33.086" v="1410"/>
        <pc:sldMkLst>
          <pc:docMk/>
          <pc:sldMk cId="2851110828" sldId="331"/>
        </pc:sldMkLst>
        <pc:spChg chg="mod">
          <ac:chgData name="Bilal Sharqi" userId="e04c3bd7-f33e-402b-8e4a-1f5231f1204e" providerId="ADAL" clId="{EF626E0E-71E0-4D16-8E63-EF8B83947ACC}" dt="2021-05-27T22:14:33.086" v="1410"/>
          <ac:spMkLst>
            <pc:docMk/>
            <pc:sldMk cId="2851110828" sldId="331"/>
            <ac:spMk id="2" creationId="{8D6EF48E-8567-4808-A5FE-65F9AD19219F}"/>
          </ac:spMkLst>
        </pc:spChg>
        <pc:spChg chg="mod">
          <ac:chgData name="Bilal Sharqi" userId="e04c3bd7-f33e-402b-8e4a-1f5231f1204e" providerId="ADAL" clId="{EF626E0E-71E0-4D16-8E63-EF8B83947ACC}" dt="2021-05-27T22:14:33.086" v="1410"/>
          <ac:spMkLst>
            <pc:docMk/>
            <pc:sldMk cId="2851110828" sldId="331"/>
            <ac:spMk id="3" creationId="{19CD30FA-8DAC-48E3-BBC6-811D1671AD71}"/>
          </ac:spMkLst>
        </pc:spChg>
        <pc:picChg chg="mod">
          <ac:chgData name="Bilal Sharqi" userId="e04c3bd7-f33e-402b-8e4a-1f5231f1204e" providerId="ADAL" clId="{EF626E0E-71E0-4D16-8E63-EF8B83947ACC}" dt="2021-05-27T22:14:33.086" v="1410"/>
          <ac:picMkLst>
            <pc:docMk/>
            <pc:sldMk cId="2851110828" sldId="331"/>
            <ac:picMk id="5" creationId="{010E14B7-B8CB-4A65-BAC4-2977830E4C67}"/>
          </ac:picMkLst>
        </pc:picChg>
        <pc:picChg chg="mod">
          <ac:chgData name="Bilal Sharqi" userId="e04c3bd7-f33e-402b-8e4a-1f5231f1204e" providerId="ADAL" clId="{EF626E0E-71E0-4D16-8E63-EF8B83947ACC}" dt="2021-05-27T22:14:33.086" v="1410"/>
          <ac:picMkLst>
            <pc:docMk/>
            <pc:sldMk cId="2851110828" sldId="331"/>
            <ac:picMk id="7" creationId="{22E93FD8-94F6-46BB-B7A1-70B3E9FE0D8F}"/>
          </ac:picMkLst>
        </pc:picChg>
      </pc:sldChg>
      <pc:sldChg chg="modSp mod">
        <pc:chgData name="Bilal Sharqi" userId="e04c3bd7-f33e-402b-8e4a-1f5231f1204e" providerId="ADAL" clId="{EF626E0E-71E0-4D16-8E63-EF8B83947ACC}" dt="2021-05-27T22:14:33.086" v="1410"/>
        <pc:sldMkLst>
          <pc:docMk/>
          <pc:sldMk cId="4269926121" sldId="332"/>
        </pc:sldMkLst>
        <pc:spChg chg="mod">
          <ac:chgData name="Bilal Sharqi" userId="e04c3bd7-f33e-402b-8e4a-1f5231f1204e" providerId="ADAL" clId="{EF626E0E-71E0-4D16-8E63-EF8B83947ACC}" dt="2021-05-27T22:14:33.086" v="1410"/>
          <ac:spMkLst>
            <pc:docMk/>
            <pc:sldMk cId="4269926121" sldId="332"/>
            <ac:spMk id="2" creationId="{8D6EF48E-8567-4808-A5FE-65F9AD19219F}"/>
          </ac:spMkLst>
        </pc:spChg>
        <pc:spChg chg="mod">
          <ac:chgData name="Bilal Sharqi" userId="e04c3bd7-f33e-402b-8e4a-1f5231f1204e" providerId="ADAL" clId="{EF626E0E-71E0-4D16-8E63-EF8B83947ACC}" dt="2021-05-27T22:14:33.086" v="1410"/>
          <ac:spMkLst>
            <pc:docMk/>
            <pc:sldMk cId="4269926121" sldId="332"/>
            <ac:spMk id="3" creationId="{19CD30FA-8DAC-48E3-BBC6-811D1671AD71}"/>
          </ac:spMkLst>
        </pc:spChg>
        <pc:picChg chg="mod">
          <ac:chgData name="Bilal Sharqi" userId="e04c3bd7-f33e-402b-8e4a-1f5231f1204e" providerId="ADAL" clId="{EF626E0E-71E0-4D16-8E63-EF8B83947ACC}" dt="2021-05-27T22:14:33.086" v="1410"/>
          <ac:picMkLst>
            <pc:docMk/>
            <pc:sldMk cId="4269926121" sldId="332"/>
            <ac:picMk id="6" creationId="{093ADDB9-29A1-40E1-BE73-4F73725AED4F}"/>
          </ac:picMkLst>
        </pc:picChg>
        <pc:picChg chg="mod">
          <ac:chgData name="Bilal Sharqi" userId="e04c3bd7-f33e-402b-8e4a-1f5231f1204e" providerId="ADAL" clId="{EF626E0E-71E0-4D16-8E63-EF8B83947ACC}" dt="2021-05-27T22:14:33.086" v="1410"/>
          <ac:picMkLst>
            <pc:docMk/>
            <pc:sldMk cId="4269926121" sldId="332"/>
            <ac:picMk id="9" creationId="{FDBFAE08-AA7D-4237-A490-EEF4B919042F}"/>
          </ac:picMkLst>
        </pc:picChg>
      </pc:sldChg>
      <pc:sldChg chg="modSp">
        <pc:chgData name="Bilal Sharqi" userId="e04c3bd7-f33e-402b-8e4a-1f5231f1204e" providerId="ADAL" clId="{EF626E0E-71E0-4D16-8E63-EF8B83947ACC}" dt="2021-05-27T22:14:33.086" v="1410"/>
        <pc:sldMkLst>
          <pc:docMk/>
          <pc:sldMk cId="3365874126" sldId="333"/>
        </pc:sldMkLst>
        <pc:picChg chg="mod">
          <ac:chgData name="Bilal Sharqi" userId="e04c3bd7-f33e-402b-8e4a-1f5231f1204e" providerId="ADAL" clId="{EF626E0E-71E0-4D16-8E63-EF8B83947ACC}" dt="2021-05-27T22:14:33.086" v="1410"/>
          <ac:picMkLst>
            <pc:docMk/>
            <pc:sldMk cId="3365874126" sldId="333"/>
            <ac:picMk id="8" creationId="{195D63A8-937B-4BEF-A35A-C0CD67F14B13}"/>
          </ac:picMkLst>
        </pc:picChg>
        <pc:picChg chg="mod">
          <ac:chgData name="Bilal Sharqi" userId="e04c3bd7-f33e-402b-8e4a-1f5231f1204e" providerId="ADAL" clId="{EF626E0E-71E0-4D16-8E63-EF8B83947ACC}" dt="2021-05-27T22:14:33.086" v="1410"/>
          <ac:picMkLst>
            <pc:docMk/>
            <pc:sldMk cId="3365874126" sldId="333"/>
            <ac:picMk id="11" creationId="{2E664516-DC54-435A-B9A4-A1D5D571DC60}"/>
          </ac:picMkLst>
        </pc:picChg>
      </pc:sldChg>
      <pc:sldChg chg="modSp mod">
        <pc:chgData name="Bilal Sharqi" userId="e04c3bd7-f33e-402b-8e4a-1f5231f1204e" providerId="ADAL" clId="{EF626E0E-71E0-4D16-8E63-EF8B83947ACC}" dt="2021-05-27T22:14:33.086" v="1410"/>
        <pc:sldMkLst>
          <pc:docMk/>
          <pc:sldMk cId="820164143" sldId="334"/>
        </pc:sldMkLst>
        <pc:spChg chg="mod">
          <ac:chgData name="Bilal Sharqi" userId="e04c3bd7-f33e-402b-8e4a-1f5231f1204e" providerId="ADAL" clId="{EF626E0E-71E0-4D16-8E63-EF8B83947ACC}" dt="2021-05-27T22:14:33.086" v="1410"/>
          <ac:spMkLst>
            <pc:docMk/>
            <pc:sldMk cId="820164143" sldId="334"/>
            <ac:spMk id="2" creationId="{3631D2C7-0BA2-4965-B5E5-563645221B4A}"/>
          </ac:spMkLst>
        </pc:spChg>
        <pc:spChg chg="mod">
          <ac:chgData name="Bilal Sharqi" userId="e04c3bd7-f33e-402b-8e4a-1f5231f1204e" providerId="ADAL" clId="{EF626E0E-71E0-4D16-8E63-EF8B83947ACC}" dt="2021-05-27T22:14:33.086" v="1410"/>
          <ac:spMkLst>
            <pc:docMk/>
            <pc:sldMk cId="820164143" sldId="334"/>
            <ac:spMk id="3" creationId="{1ACD4C87-FF07-4CB5-A92A-68DDFBD7D105}"/>
          </ac:spMkLst>
        </pc:spChg>
      </pc:sldChg>
      <pc:sldChg chg="modSp mod modNotes">
        <pc:chgData name="Bilal Sharqi" userId="e04c3bd7-f33e-402b-8e4a-1f5231f1204e" providerId="ADAL" clId="{EF626E0E-71E0-4D16-8E63-EF8B83947ACC}" dt="2021-05-27T22:14:33.086" v="1410"/>
        <pc:sldMkLst>
          <pc:docMk/>
          <pc:sldMk cId="4132599210" sldId="337"/>
        </pc:sldMkLst>
        <pc:spChg chg="mod">
          <ac:chgData name="Bilal Sharqi" userId="e04c3bd7-f33e-402b-8e4a-1f5231f1204e" providerId="ADAL" clId="{EF626E0E-71E0-4D16-8E63-EF8B83947ACC}" dt="2021-05-27T22:14:33.086" v="1410"/>
          <ac:spMkLst>
            <pc:docMk/>
            <pc:sldMk cId="4132599210" sldId="337"/>
            <ac:spMk id="2" creationId="{6B09C8F4-1567-4E55-AFED-10460B17991D}"/>
          </ac:spMkLst>
        </pc:spChg>
        <pc:picChg chg="mod">
          <ac:chgData name="Bilal Sharqi" userId="e04c3bd7-f33e-402b-8e4a-1f5231f1204e" providerId="ADAL" clId="{EF626E0E-71E0-4D16-8E63-EF8B83947ACC}" dt="2021-05-27T22:14:33.086" v="1410"/>
          <ac:picMkLst>
            <pc:docMk/>
            <pc:sldMk cId="4132599210" sldId="337"/>
            <ac:picMk id="5" creationId="{D8AFC7CC-A9BA-4655-B368-AF2624AEFF08}"/>
          </ac:picMkLst>
        </pc:picChg>
        <pc:picChg chg="mod">
          <ac:chgData name="Bilal Sharqi" userId="e04c3bd7-f33e-402b-8e4a-1f5231f1204e" providerId="ADAL" clId="{EF626E0E-71E0-4D16-8E63-EF8B83947ACC}" dt="2021-05-27T22:14:33.086" v="1410"/>
          <ac:picMkLst>
            <pc:docMk/>
            <pc:sldMk cId="4132599210" sldId="337"/>
            <ac:picMk id="7" creationId="{08554C7F-1379-43A6-9526-03E46939B231}"/>
          </ac:picMkLst>
        </pc:picChg>
      </pc:sldChg>
      <pc:sldChg chg="modSp mod">
        <pc:chgData name="Bilal Sharqi" userId="e04c3bd7-f33e-402b-8e4a-1f5231f1204e" providerId="ADAL" clId="{EF626E0E-71E0-4D16-8E63-EF8B83947ACC}" dt="2021-05-27T22:14:33.086" v="1410"/>
        <pc:sldMkLst>
          <pc:docMk/>
          <pc:sldMk cId="2834995458" sldId="338"/>
        </pc:sldMkLst>
        <pc:spChg chg="mod">
          <ac:chgData name="Bilal Sharqi" userId="e04c3bd7-f33e-402b-8e4a-1f5231f1204e" providerId="ADAL" clId="{EF626E0E-71E0-4D16-8E63-EF8B83947ACC}" dt="2021-05-27T22:14:33.086" v="1410"/>
          <ac:spMkLst>
            <pc:docMk/>
            <pc:sldMk cId="2834995458" sldId="338"/>
            <ac:spMk id="2" creationId="{FD3A8D18-098E-4F67-9E2F-7AA49E342E11}"/>
          </ac:spMkLst>
        </pc:spChg>
        <pc:spChg chg="mod">
          <ac:chgData name="Bilal Sharqi" userId="e04c3bd7-f33e-402b-8e4a-1f5231f1204e" providerId="ADAL" clId="{EF626E0E-71E0-4D16-8E63-EF8B83947ACC}" dt="2021-05-27T22:14:33.086" v="1410"/>
          <ac:spMkLst>
            <pc:docMk/>
            <pc:sldMk cId="2834995458" sldId="338"/>
            <ac:spMk id="10" creationId="{D2300018-D97F-4C13-920E-78050FC3F703}"/>
          </ac:spMkLst>
        </pc:spChg>
        <pc:grpChg chg="mod">
          <ac:chgData name="Bilal Sharqi" userId="e04c3bd7-f33e-402b-8e4a-1f5231f1204e" providerId="ADAL" clId="{EF626E0E-71E0-4D16-8E63-EF8B83947ACC}" dt="2021-05-27T22:14:33.086" v="1410"/>
          <ac:grpSpMkLst>
            <pc:docMk/>
            <pc:sldMk cId="2834995458" sldId="338"/>
            <ac:grpSpMk id="14" creationId="{A3115558-4B20-41DE-9B9D-EA790A3DC24C}"/>
          </ac:grpSpMkLst>
        </pc:grpChg>
        <pc:grpChg chg="mod">
          <ac:chgData name="Bilal Sharqi" userId="e04c3bd7-f33e-402b-8e4a-1f5231f1204e" providerId="ADAL" clId="{EF626E0E-71E0-4D16-8E63-EF8B83947ACC}" dt="2021-05-27T22:14:33.086" v="1410"/>
          <ac:grpSpMkLst>
            <pc:docMk/>
            <pc:sldMk cId="2834995458" sldId="338"/>
            <ac:grpSpMk id="17" creationId="{F6704869-2580-4A54-B13B-7DE56B77EAA5}"/>
          </ac:grpSpMkLst>
        </pc:grpChg>
        <pc:picChg chg="mod">
          <ac:chgData name="Bilal Sharqi" userId="e04c3bd7-f33e-402b-8e4a-1f5231f1204e" providerId="ADAL" clId="{EF626E0E-71E0-4D16-8E63-EF8B83947ACC}" dt="2021-05-27T22:14:33.086" v="1410"/>
          <ac:picMkLst>
            <pc:docMk/>
            <pc:sldMk cId="2834995458" sldId="338"/>
            <ac:picMk id="4" creationId="{A41A786E-3E39-4FA8-AAFA-E9A2243A9E73}"/>
          </ac:picMkLst>
        </pc:picChg>
        <pc:picChg chg="mod">
          <ac:chgData name="Bilal Sharqi" userId="e04c3bd7-f33e-402b-8e4a-1f5231f1204e" providerId="ADAL" clId="{EF626E0E-71E0-4D16-8E63-EF8B83947ACC}" dt="2021-05-27T22:14:33.086" v="1410"/>
          <ac:picMkLst>
            <pc:docMk/>
            <pc:sldMk cId="2834995458" sldId="338"/>
            <ac:picMk id="6" creationId="{CE65193F-B05C-4758-A6F6-62F3D994DCB9}"/>
          </ac:picMkLst>
        </pc:picChg>
        <pc:picChg chg="mod">
          <ac:chgData name="Bilal Sharqi" userId="e04c3bd7-f33e-402b-8e4a-1f5231f1204e" providerId="ADAL" clId="{EF626E0E-71E0-4D16-8E63-EF8B83947ACC}" dt="2021-05-27T22:14:33.086" v="1410"/>
          <ac:picMkLst>
            <pc:docMk/>
            <pc:sldMk cId="2834995458" sldId="338"/>
            <ac:picMk id="8" creationId="{7EE4F370-CCC8-495D-B089-72E2274554F0}"/>
          </ac:picMkLst>
        </pc:picChg>
        <pc:picChg chg="mod">
          <ac:chgData name="Bilal Sharqi" userId="e04c3bd7-f33e-402b-8e4a-1f5231f1204e" providerId="ADAL" clId="{EF626E0E-71E0-4D16-8E63-EF8B83947ACC}" dt="2021-05-27T22:14:33.086" v="1410"/>
          <ac:picMkLst>
            <pc:docMk/>
            <pc:sldMk cId="2834995458" sldId="338"/>
            <ac:picMk id="11" creationId="{7A04CB6D-52C4-4E44-AA62-E41C1BBC43DC}"/>
          </ac:picMkLst>
        </pc:picChg>
        <pc:picChg chg="mod">
          <ac:chgData name="Bilal Sharqi" userId="e04c3bd7-f33e-402b-8e4a-1f5231f1204e" providerId="ADAL" clId="{EF626E0E-71E0-4D16-8E63-EF8B83947ACC}" dt="2021-05-27T22:14:33.086" v="1410"/>
          <ac:picMkLst>
            <pc:docMk/>
            <pc:sldMk cId="2834995458" sldId="338"/>
            <ac:picMk id="13" creationId="{919DA6C6-EFFD-4A02-AB7F-7080D2491E9F}"/>
          </ac:picMkLst>
        </pc:picChg>
        <pc:picChg chg="mod">
          <ac:chgData name="Bilal Sharqi" userId="e04c3bd7-f33e-402b-8e4a-1f5231f1204e" providerId="ADAL" clId="{EF626E0E-71E0-4D16-8E63-EF8B83947ACC}" dt="2021-05-27T22:14:33.086" v="1410"/>
          <ac:picMkLst>
            <pc:docMk/>
            <pc:sldMk cId="2834995458" sldId="338"/>
            <ac:picMk id="16" creationId="{9EF2040A-7CDB-496B-A60F-2C527AA9305B}"/>
          </ac:picMkLst>
        </pc:picChg>
        <pc:picChg chg="mod">
          <ac:chgData name="Bilal Sharqi" userId="e04c3bd7-f33e-402b-8e4a-1f5231f1204e" providerId="ADAL" clId="{EF626E0E-71E0-4D16-8E63-EF8B83947ACC}" dt="2021-05-27T22:14:33.086" v="1410"/>
          <ac:picMkLst>
            <pc:docMk/>
            <pc:sldMk cId="2834995458" sldId="338"/>
            <ac:picMk id="19" creationId="{60987947-C7BA-42C5-9174-B600BCECFB7E}"/>
          </ac:picMkLst>
        </pc:picChg>
      </pc:sldChg>
      <pc:sldChg chg="modSp">
        <pc:chgData name="Bilal Sharqi" userId="e04c3bd7-f33e-402b-8e4a-1f5231f1204e" providerId="ADAL" clId="{EF626E0E-71E0-4D16-8E63-EF8B83947ACC}" dt="2021-05-27T22:14:33.086" v="1410"/>
        <pc:sldMkLst>
          <pc:docMk/>
          <pc:sldMk cId="3753672921" sldId="339"/>
        </pc:sldMkLst>
        <pc:spChg chg="mod">
          <ac:chgData name="Bilal Sharqi" userId="e04c3bd7-f33e-402b-8e4a-1f5231f1204e" providerId="ADAL" clId="{EF626E0E-71E0-4D16-8E63-EF8B83947ACC}" dt="2021-05-27T22:14:33.086" v="1410"/>
          <ac:spMkLst>
            <pc:docMk/>
            <pc:sldMk cId="3753672921" sldId="339"/>
            <ac:spMk id="2" creationId="{18BC9658-E424-42CD-B830-EB7DD57479E0}"/>
          </ac:spMkLst>
        </pc:spChg>
        <pc:spChg chg="mod">
          <ac:chgData name="Bilal Sharqi" userId="e04c3bd7-f33e-402b-8e4a-1f5231f1204e" providerId="ADAL" clId="{EF626E0E-71E0-4D16-8E63-EF8B83947ACC}" dt="2021-05-27T22:14:33.086" v="1410"/>
          <ac:spMkLst>
            <pc:docMk/>
            <pc:sldMk cId="3753672921" sldId="339"/>
            <ac:spMk id="3" creationId="{98E89318-C9B4-45DC-8780-7C412011894C}"/>
          </ac:spMkLst>
        </pc:spChg>
      </pc:sldChg>
      <pc:sldChg chg="modSp mod">
        <pc:chgData name="Bilal Sharqi" userId="e04c3bd7-f33e-402b-8e4a-1f5231f1204e" providerId="ADAL" clId="{EF626E0E-71E0-4D16-8E63-EF8B83947ACC}" dt="2021-05-27T22:14:33.086" v="1410"/>
        <pc:sldMkLst>
          <pc:docMk/>
          <pc:sldMk cId="680375925" sldId="340"/>
        </pc:sldMkLst>
        <pc:spChg chg="mod">
          <ac:chgData name="Bilal Sharqi" userId="e04c3bd7-f33e-402b-8e4a-1f5231f1204e" providerId="ADAL" clId="{EF626E0E-71E0-4D16-8E63-EF8B83947ACC}" dt="2021-05-27T22:14:33.086" v="1410"/>
          <ac:spMkLst>
            <pc:docMk/>
            <pc:sldMk cId="680375925" sldId="340"/>
            <ac:spMk id="2" creationId="{3631D2C7-0BA2-4965-B5E5-563645221B4A}"/>
          </ac:spMkLst>
        </pc:spChg>
        <pc:spChg chg="mod">
          <ac:chgData name="Bilal Sharqi" userId="e04c3bd7-f33e-402b-8e4a-1f5231f1204e" providerId="ADAL" clId="{EF626E0E-71E0-4D16-8E63-EF8B83947ACC}" dt="2021-05-27T22:14:33.086" v="1410"/>
          <ac:spMkLst>
            <pc:docMk/>
            <pc:sldMk cId="680375925" sldId="340"/>
            <ac:spMk id="3" creationId="{1ACD4C87-FF07-4CB5-A92A-68DDFBD7D105}"/>
          </ac:spMkLst>
        </pc:spChg>
      </pc:sldChg>
      <pc:sldChg chg="modSp mod">
        <pc:chgData name="Bilal Sharqi" userId="e04c3bd7-f33e-402b-8e4a-1f5231f1204e" providerId="ADAL" clId="{EF626E0E-71E0-4D16-8E63-EF8B83947ACC}" dt="2021-05-27T22:14:33.086" v="1410"/>
        <pc:sldMkLst>
          <pc:docMk/>
          <pc:sldMk cId="2554234211" sldId="341"/>
        </pc:sldMkLst>
        <pc:spChg chg="mod">
          <ac:chgData name="Bilal Sharqi" userId="e04c3bd7-f33e-402b-8e4a-1f5231f1204e" providerId="ADAL" clId="{EF626E0E-71E0-4D16-8E63-EF8B83947ACC}" dt="2021-05-27T22:14:33.086" v="1410"/>
          <ac:spMkLst>
            <pc:docMk/>
            <pc:sldMk cId="2554234211" sldId="341"/>
            <ac:spMk id="2" creationId="{FD3A8D18-098E-4F67-9E2F-7AA49E342E11}"/>
          </ac:spMkLst>
        </pc:spChg>
        <pc:spChg chg="mod">
          <ac:chgData name="Bilal Sharqi" userId="e04c3bd7-f33e-402b-8e4a-1f5231f1204e" providerId="ADAL" clId="{EF626E0E-71E0-4D16-8E63-EF8B83947ACC}" dt="2021-05-27T22:14:33.086" v="1410"/>
          <ac:spMkLst>
            <pc:docMk/>
            <pc:sldMk cId="2554234211" sldId="341"/>
            <ac:spMk id="10" creationId="{D2300018-D97F-4C13-920E-78050FC3F703}"/>
          </ac:spMkLst>
        </pc:spChg>
        <pc:spChg chg="mod">
          <ac:chgData name="Bilal Sharqi" userId="e04c3bd7-f33e-402b-8e4a-1f5231f1204e" providerId="ADAL" clId="{EF626E0E-71E0-4D16-8E63-EF8B83947ACC}" dt="2021-05-27T22:14:33.086" v="1410"/>
          <ac:spMkLst>
            <pc:docMk/>
            <pc:sldMk cId="2554234211" sldId="341"/>
            <ac:spMk id="11" creationId="{2D01B75D-99BF-4FCB-80D2-BBE38B5E8977}"/>
          </ac:spMkLst>
        </pc:spChg>
        <pc:spChg chg="mod">
          <ac:chgData name="Bilal Sharqi" userId="e04c3bd7-f33e-402b-8e4a-1f5231f1204e" providerId="ADAL" clId="{EF626E0E-71E0-4D16-8E63-EF8B83947ACC}" dt="2021-05-27T22:14:33.086" v="1410"/>
          <ac:spMkLst>
            <pc:docMk/>
            <pc:sldMk cId="2554234211" sldId="341"/>
            <ac:spMk id="13" creationId="{9ED6AE47-1985-4992-8414-CB8B6132D34E}"/>
          </ac:spMkLst>
        </pc:spChg>
        <pc:picChg chg="mod">
          <ac:chgData name="Bilal Sharqi" userId="e04c3bd7-f33e-402b-8e4a-1f5231f1204e" providerId="ADAL" clId="{EF626E0E-71E0-4D16-8E63-EF8B83947ACC}" dt="2021-05-27T22:14:33.086" v="1410"/>
          <ac:picMkLst>
            <pc:docMk/>
            <pc:sldMk cId="2554234211" sldId="341"/>
            <ac:picMk id="4" creationId="{339CAADC-31C1-4EB5-A645-E0F417821683}"/>
          </ac:picMkLst>
        </pc:picChg>
        <pc:picChg chg="mod">
          <ac:chgData name="Bilal Sharqi" userId="e04c3bd7-f33e-402b-8e4a-1f5231f1204e" providerId="ADAL" clId="{EF626E0E-71E0-4D16-8E63-EF8B83947ACC}" dt="2021-05-27T22:14:33.086" v="1410"/>
          <ac:picMkLst>
            <pc:docMk/>
            <pc:sldMk cId="2554234211" sldId="341"/>
            <ac:picMk id="6" creationId="{D9497A37-DE62-4F3F-BC78-18C5614F7A3F}"/>
          </ac:picMkLst>
        </pc:picChg>
        <pc:picChg chg="mod">
          <ac:chgData name="Bilal Sharqi" userId="e04c3bd7-f33e-402b-8e4a-1f5231f1204e" providerId="ADAL" clId="{EF626E0E-71E0-4D16-8E63-EF8B83947ACC}" dt="2021-05-27T22:14:33.086" v="1410"/>
          <ac:picMkLst>
            <pc:docMk/>
            <pc:sldMk cId="2554234211" sldId="341"/>
            <ac:picMk id="8" creationId="{5B93E7C0-0C11-4815-9696-3721118042D5}"/>
          </ac:picMkLst>
        </pc:picChg>
      </pc:sldChg>
      <pc:sldChg chg="modSp mod modNotes">
        <pc:chgData name="Bilal Sharqi" userId="e04c3bd7-f33e-402b-8e4a-1f5231f1204e" providerId="ADAL" clId="{EF626E0E-71E0-4D16-8E63-EF8B83947ACC}" dt="2021-05-27T22:14:33.086" v="1410"/>
        <pc:sldMkLst>
          <pc:docMk/>
          <pc:sldMk cId="511253893" sldId="342"/>
        </pc:sldMkLst>
        <pc:spChg chg="mod">
          <ac:chgData name="Bilal Sharqi" userId="e04c3bd7-f33e-402b-8e4a-1f5231f1204e" providerId="ADAL" clId="{EF626E0E-71E0-4D16-8E63-EF8B83947ACC}" dt="2021-05-27T22:14:33.086" v="1410"/>
          <ac:spMkLst>
            <pc:docMk/>
            <pc:sldMk cId="511253893" sldId="342"/>
            <ac:spMk id="2" creationId="{6B09C8F4-1567-4E55-AFED-10460B17991D}"/>
          </ac:spMkLst>
        </pc:spChg>
        <pc:spChg chg="mod">
          <ac:chgData name="Bilal Sharqi" userId="e04c3bd7-f33e-402b-8e4a-1f5231f1204e" providerId="ADAL" clId="{EF626E0E-71E0-4D16-8E63-EF8B83947ACC}" dt="2021-05-27T22:14:33.086" v="1410"/>
          <ac:spMkLst>
            <pc:docMk/>
            <pc:sldMk cId="511253893" sldId="342"/>
            <ac:spMk id="10" creationId="{F92E50E3-B8B2-4EB2-98F7-3C6F55F2B3AE}"/>
          </ac:spMkLst>
        </pc:spChg>
        <pc:picChg chg="mod">
          <ac:chgData name="Bilal Sharqi" userId="e04c3bd7-f33e-402b-8e4a-1f5231f1204e" providerId="ADAL" clId="{EF626E0E-71E0-4D16-8E63-EF8B83947ACC}" dt="2021-05-27T22:14:33.086" v="1410"/>
          <ac:picMkLst>
            <pc:docMk/>
            <pc:sldMk cId="511253893" sldId="342"/>
            <ac:picMk id="4" creationId="{73426E14-E914-4FD6-B295-DF3337CE1392}"/>
          </ac:picMkLst>
        </pc:picChg>
        <pc:picChg chg="mod">
          <ac:chgData name="Bilal Sharqi" userId="e04c3bd7-f33e-402b-8e4a-1f5231f1204e" providerId="ADAL" clId="{EF626E0E-71E0-4D16-8E63-EF8B83947ACC}" dt="2021-05-27T22:14:33.086" v="1410"/>
          <ac:picMkLst>
            <pc:docMk/>
            <pc:sldMk cId="511253893" sldId="342"/>
            <ac:picMk id="8" creationId="{D957C17F-AE42-46EB-A59C-636EA954E68A}"/>
          </ac:picMkLst>
        </pc:picChg>
      </pc:sldChg>
      <pc:sldChg chg="modSp mod">
        <pc:chgData name="Bilal Sharqi" userId="e04c3bd7-f33e-402b-8e4a-1f5231f1204e" providerId="ADAL" clId="{EF626E0E-71E0-4D16-8E63-EF8B83947ACC}" dt="2021-05-27T22:14:33.086" v="1410"/>
        <pc:sldMkLst>
          <pc:docMk/>
          <pc:sldMk cId="4103368632" sldId="343"/>
        </pc:sldMkLst>
        <pc:spChg chg="mod">
          <ac:chgData name="Bilal Sharqi" userId="e04c3bd7-f33e-402b-8e4a-1f5231f1204e" providerId="ADAL" clId="{EF626E0E-71E0-4D16-8E63-EF8B83947ACC}" dt="2021-05-27T22:14:33.086" v="1410"/>
          <ac:spMkLst>
            <pc:docMk/>
            <pc:sldMk cId="4103368632" sldId="343"/>
            <ac:spMk id="2" creationId="{18BC9658-E424-42CD-B830-EB7DD57479E0}"/>
          </ac:spMkLst>
        </pc:spChg>
        <pc:spChg chg="mod">
          <ac:chgData name="Bilal Sharqi" userId="e04c3bd7-f33e-402b-8e4a-1f5231f1204e" providerId="ADAL" clId="{EF626E0E-71E0-4D16-8E63-EF8B83947ACC}" dt="2021-05-27T22:14:33.086" v="1410"/>
          <ac:spMkLst>
            <pc:docMk/>
            <pc:sldMk cId="4103368632" sldId="343"/>
            <ac:spMk id="3" creationId="{98E89318-C9B4-45DC-8780-7C412011894C}"/>
          </ac:spMkLst>
        </pc:spChg>
        <pc:picChg chg="mod">
          <ac:chgData name="Bilal Sharqi" userId="e04c3bd7-f33e-402b-8e4a-1f5231f1204e" providerId="ADAL" clId="{EF626E0E-71E0-4D16-8E63-EF8B83947ACC}" dt="2021-05-27T22:14:33.086" v="1410"/>
          <ac:picMkLst>
            <pc:docMk/>
            <pc:sldMk cId="4103368632" sldId="343"/>
            <ac:picMk id="5" creationId="{B41FC84E-FC55-4262-91D2-81C237B9418B}"/>
          </ac:picMkLst>
        </pc:picChg>
        <pc:picChg chg="mod">
          <ac:chgData name="Bilal Sharqi" userId="e04c3bd7-f33e-402b-8e4a-1f5231f1204e" providerId="ADAL" clId="{EF626E0E-71E0-4D16-8E63-EF8B83947ACC}" dt="2021-05-27T22:14:33.086" v="1410"/>
          <ac:picMkLst>
            <pc:docMk/>
            <pc:sldMk cId="4103368632" sldId="343"/>
            <ac:picMk id="7" creationId="{D8638850-45E7-4F94-9251-7E49709A2B83}"/>
          </ac:picMkLst>
        </pc:picChg>
      </pc:sldChg>
      <pc:sldChg chg="modSp">
        <pc:chgData name="Bilal Sharqi" userId="e04c3bd7-f33e-402b-8e4a-1f5231f1204e" providerId="ADAL" clId="{EF626E0E-71E0-4D16-8E63-EF8B83947ACC}" dt="2021-05-27T22:14:33.086" v="1410"/>
        <pc:sldMkLst>
          <pc:docMk/>
          <pc:sldMk cId="3359926214" sldId="344"/>
        </pc:sldMkLst>
        <pc:spChg chg="mod">
          <ac:chgData name="Bilal Sharqi" userId="e04c3bd7-f33e-402b-8e4a-1f5231f1204e" providerId="ADAL" clId="{EF626E0E-71E0-4D16-8E63-EF8B83947ACC}" dt="2021-05-27T22:14:33.086" v="1410"/>
          <ac:spMkLst>
            <pc:docMk/>
            <pc:sldMk cId="3359926214" sldId="344"/>
            <ac:spMk id="2" creationId="{B8A1551F-251D-4F37-82DA-1BA40B72380A}"/>
          </ac:spMkLst>
        </pc:spChg>
        <pc:spChg chg="mod">
          <ac:chgData name="Bilal Sharqi" userId="e04c3bd7-f33e-402b-8e4a-1f5231f1204e" providerId="ADAL" clId="{EF626E0E-71E0-4D16-8E63-EF8B83947ACC}" dt="2021-05-27T22:14:33.086" v="1410"/>
          <ac:spMkLst>
            <pc:docMk/>
            <pc:sldMk cId="3359926214" sldId="344"/>
            <ac:spMk id="3" creationId="{BCB563F8-9D9E-4CE9-9474-9700D3B3C5B7}"/>
          </ac:spMkLst>
        </pc:spChg>
      </pc:sldChg>
      <pc:sldChg chg="addSp modSp delDesignElem">
        <pc:chgData name="Bilal Sharqi" userId="e04c3bd7-f33e-402b-8e4a-1f5231f1204e" providerId="ADAL" clId="{EF626E0E-71E0-4D16-8E63-EF8B83947ACC}" dt="2021-05-27T22:14:33.086" v="1410"/>
        <pc:sldMkLst>
          <pc:docMk/>
          <pc:sldMk cId="3823720584" sldId="345"/>
        </pc:sldMkLst>
        <pc:spChg chg="mod">
          <ac:chgData name="Bilal Sharqi" userId="e04c3bd7-f33e-402b-8e4a-1f5231f1204e" providerId="ADAL" clId="{EF626E0E-71E0-4D16-8E63-EF8B83947ACC}" dt="2021-05-27T22:14:33.086" v="1410"/>
          <ac:spMkLst>
            <pc:docMk/>
            <pc:sldMk cId="3823720584" sldId="345"/>
            <ac:spMk id="2" creationId="{29BA228E-F1D7-4F94-A243-B1BF122745BA}"/>
          </ac:spMkLst>
        </pc:spChg>
        <pc:spChg chg="mod">
          <ac:chgData name="Bilal Sharqi" userId="e04c3bd7-f33e-402b-8e4a-1f5231f1204e" providerId="ADAL" clId="{EF626E0E-71E0-4D16-8E63-EF8B83947ACC}" dt="2021-05-27T22:14:33.086" v="1410"/>
          <ac:spMkLst>
            <pc:docMk/>
            <pc:sldMk cId="3823720584" sldId="345"/>
            <ac:spMk id="6" creationId="{82A03385-3B4B-4766-9FE1-2EB2492E13E9}"/>
          </ac:spMkLst>
        </pc:spChg>
        <pc:spChg chg="add mod">
          <ac:chgData name="Bilal Sharqi" userId="e04c3bd7-f33e-402b-8e4a-1f5231f1204e" providerId="ADAL" clId="{EF626E0E-71E0-4D16-8E63-EF8B83947ACC}" dt="2021-05-27T22:14:33.086" v="1410"/>
          <ac:spMkLst>
            <pc:docMk/>
            <pc:sldMk cId="3823720584" sldId="345"/>
            <ac:spMk id="10" creationId="{53F29798-D584-4792-9B62-3F5F5C36D619}"/>
          </ac:spMkLst>
        </pc:spChg>
        <pc:picChg chg="mod">
          <ac:chgData name="Bilal Sharqi" userId="e04c3bd7-f33e-402b-8e4a-1f5231f1204e" providerId="ADAL" clId="{EF626E0E-71E0-4D16-8E63-EF8B83947ACC}" dt="2021-05-27T22:14:33.086" v="1410"/>
          <ac:picMkLst>
            <pc:docMk/>
            <pc:sldMk cId="3823720584" sldId="345"/>
            <ac:picMk id="5" creationId="{3259938F-DD00-40A3-952B-B5C7D1F3F09A}"/>
          </ac:picMkLst>
        </pc:picChg>
      </pc:sldChg>
      <pc:sldChg chg="modSp mod">
        <pc:chgData name="Bilal Sharqi" userId="e04c3bd7-f33e-402b-8e4a-1f5231f1204e" providerId="ADAL" clId="{EF626E0E-71E0-4D16-8E63-EF8B83947ACC}" dt="2021-05-27T22:14:33.086" v="1410"/>
        <pc:sldMkLst>
          <pc:docMk/>
          <pc:sldMk cId="1484724168" sldId="346"/>
        </pc:sldMkLst>
        <pc:spChg chg="mod">
          <ac:chgData name="Bilal Sharqi" userId="e04c3bd7-f33e-402b-8e4a-1f5231f1204e" providerId="ADAL" clId="{EF626E0E-71E0-4D16-8E63-EF8B83947ACC}" dt="2021-05-27T22:14:33.086" v="1410"/>
          <ac:spMkLst>
            <pc:docMk/>
            <pc:sldMk cId="1484724168" sldId="346"/>
            <ac:spMk id="2" creationId="{A7FBDAF6-9AA1-44FA-ACE3-68B960C15A58}"/>
          </ac:spMkLst>
        </pc:spChg>
        <pc:spChg chg="mod">
          <ac:chgData name="Bilal Sharqi" userId="e04c3bd7-f33e-402b-8e4a-1f5231f1204e" providerId="ADAL" clId="{EF626E0E-71E0-4D16-8E63-EF8B83947ACC}" dt="2021-05-27T22:14:33.086" v="1410"/>
          <ac:spMkLst>
            <pc:docMk/>
            <pc:sldMk cId="1484724168" sldId="346"/>
            <ac:spMk id="4" creationId="{95C5DA08-15B3-4993-B16A-904C0F439538}"/>
          </ac:spMkLst>
        </pc:spChg>
        <pc:spChg chg="mod">
          <ac:chgData name="Bilal Sharqi" userId="e04c3bd7-f33e-402b-8e4a-1f5231f1204e" providerId="ADAL" clId="{EF626E0E-71E0-4D16-8E63-EF8B83947ACC}" dt="2021-05-27T22:14:33.086" v="1410"/>
          <ac:spMkLst>
            <pc:docMk/>
            <pc:sldMk cId="1484724168" sldId="346"/>
            <ac:spMk id="5" creationId="{CAFE10C1-364E-4307-B659-ADA91A73B5FA}"/>
          </ac:spMkLst>
        </pc:spChg>
        <pc:spChg chg="mod">
          <ac:chgData name="Bilal Sharqi" userId="e04c3bd7-f33e-402b-8e4a-1f5231f1204e" providerId="ADAL" clId="{EF626E0E-71E0-4D16-8E63-EF8B83947ACC}" dt="2021-05-27T22:14:33.086" v="1410"/>
          <ac:spMkLst>
            <pc:docMk/>
            <pc:sldMk cId="1484724168" sldId="346"/>
            <ac:spMk id="8" creationId="{208576E3-9EF6-4A24-9B7D-95448291F8A0}"/>
          </ac:spMkLst>
        </pc:spChg>
        <pc:spChg chg="mod">
          <ac:chgData name="Bilal Sharqi" userId="e04c3bd7-f33e-402b-8e4a-1f5231f1204e" providerId="ADAL" clId="{EF626E0E-71E0-4D16-8E63-EF8B83947ACC}" dt="2021-05-27T22:14:33.086" v="1410"/>
          <ac:spMkLst>
            <pc:docMk/>
            <pc:sldMk cId="1484724168" sldId="346"/>
            <ac:spMk id="13" creationId="{F5BA1CD4-F0BE-468E-B1FF-DF03F75855D7}"/>
          </ac:spMkLst>
        </pc:spChg>
        <pc:spChg chg="mod">
          <ac:chgData name="Bilal Sharqi" userId="e04c3bd7-f33e-402b-8e4a-1f5231f1204e" providerId="ADAL" clId="{EF626E0E-71E0-4D16-8E63-EF8B83947ACC}" dt="2021-05-27T22:14:33.086" v="1410"/>
          <ac:spMkLst>
            <pc:docMk/>
            <pc:sldMk cId="1484724168" sldId="346"/>
            <ac:spMk id="15" creationId="{5019876F-5EFD-4A49-A5A6-3D87FD14DC69}"/>
          </ac:spMkLst>
        </pc:spChg>
        <pc:spChg chg="mod">
          <ac:chgData name="Bilal Sharqi" userId="e04c3bd7-f33e-402b-8e4a-1f5231f1204e" providerId="ADAL" clId="{EF626E0E-71E0-4D16-8E63-EF8B83947ACC}" dt="2021-05-27T22:14:33.086" v="1410"/>
          <ac:spMkLst>
            <pc:docMk/>
            <pc:sldMk cId="1484724168" sldId="346"/>
            <ac:spMk id="16" creationId="{625DF99D-CA5A-4753-992F-2AD7318D555C}"/>
          </ac:spMkLst>
        </pc:spChg>
        <pc:spChg chg="mod">
          <ac:chgData name="Bilal Sharqi" userId="e04c3bd7-f33e-402b-8e4a-1f5231f1204e" providerId="ADAL" clId="{EF626E0E-71E0-4D16-8E63-EF8B83947ACC}" dt="2021-05-27T22:14:33.086" v="1410"/>
          <ac:spMkLst>
            <pc:docMk/>
            <pc:sldMk cId="1484724168" sldId="346"/>
            <ac:spMk id="17" creationId="{74535898-FABA-495F-9618-0A1FEA8C72E9}"/>
          </ac:spMkLst>
        </pc:spChg>
        <pc:spChg chg="mod">
          <ac:chgData name="Bilal Sharqi" userId="e04c3bd7-f33e-402b-8e4a-1f5231f1204e" providerId="ADAL" clId="{EF626E0E-71E0-4D16-8E63-EF8B83947ACC}" dt="2021-05-27T22:14:33.086" v="1410"/>
          <ac:spMkLst>
            <pc:docMk/>
            <pc:sldMk cId="1484724168" sldId="346"/>
            <ac:spMk id="18" creationId="{92AE128C-339C-4981-829B-CDE0732500B1}"/>
          </ac:spMkLst>
        </pc:spChg>
        <pc:spChg chg="mod">
          <ac:chgData name="Bilal Sharqi" userId="e04c3bd7-f33e-402b-8e4a-1f5231f1204e" providerId="ADAL" clId="{EF626E0E-71E0-4D16-8E63-EF8B83947ACC}" dt="2021-05-27T22:14:33.086" v="1410"/>
          <ac:spMkLst>
            <pc:docMk/>
            <pc:sldMk cId="1484724168" sldId="346"/>
            <ac:spMk id="20" creationId="{11D10304-26BA-4CE5-A38E-B099C8E7C386}"/>
          </ac:spMkLst>
        </pc:spChg>
        <pc:spChg chg="mod">
          <ac:chgData name="Bilal Sharqi" userId="e04c3bd7-f33e-402b-8e4a-1f5231f1204e" providerId="ADAL" clId="{EF626E0E-71E0-4D16-8E63-EF8B83947ACC}" dt="2021-05-27T22:14:33.086" v="1410"/>
          <ac:spMkLst>
            <pc:docMk/>
            <pc:sldMk cId="1484724168" sldId="346"/>
            <ac:spMk id="22" creationId="{93A6F828-5FFC-438E-B6DA-D80C084D9B75}"/>
          </ac:spMkLst>
        </pc:spChg>
        <pc:spChg chg="mod">
          <ac:chgData name="Bilal Sharqi" userId="e04c3bd7-f33e-402b-8e4a-1f5231f1204e" providerId="ADAL" clId="{EF626E0E-71E0-4D16-8E63-EF8B83947ACC}" dt="2021-05-27T22:14:33.086" v="1410"/>
          <ac:spMkLst>
            <pc:docMk/>
            <pc:sldMk cId="1484724168" sldId="346"/>
            <ac:spMk id="23" creationId="{B7656474-870B-4CF5-BACC-F2B440A2CC3E}"/>
          </ac:spMkLst>
        </pc:spChg>
        <pc:spChg chg="mod">
          <ac:chgData name="Bilal Sharqi" userId="e04c3bd7-f33e-402b-8e4a-1f5231f1204e" providerId="ADAL" clId="{EF626E0E-71E0-4D16-8E63-EF8B83947ACC}" dt="2021-05-27T22:14:33.086" v="1410"/>
          <ac:spMkLst>
            <pc:docMk/>
            <pc:sldMk cId="1484724168" sldId="346"/>
            <ac:spMk id="24" creationId="{799DB3E0-1F85-40B6-A63A-838391FD25A4}"/>
          </ac:spMkLst>
        </pc:spChg>
        <pc:spChg chg="mod">
          <ac:chgData name="Bilal Sharqi" userId="e04c3bd7-f33e-402b-8e4a-1f5231f1204e" providerId="ADAL" clId="{EF626E0E-71E0-4D16-8E63-EF8B83947ACC}" dt="2021-05-27T22:14:33.086" v="1410"/>
          <ac:spMkLst>
            <pc:docMk/>
            <pc:sldMk cId="1484724168" sldId="346"/>
            <ac:spMk id="25" creationId="{5B503D5E-FC91-42A4-841F-1FE1FB43F0F3}"/>
          </ac:spMkLst>
        </pc:spChg>
        <pc:spChg chg="mod">
          <ac:chgData name="Bilal Sharqi" userId="e04c3bd7-f33e-402b-8e4a-1f5231f1204e" providerId="ADAL" clId="{EF626E0E-71E0-4D16-8E63-EF8B83947ACC}" dt="2021-05-27T22:14:33.086" v="1410"/>
          <ac:spMkLst>
            <pc:docMk/>
            <pc:sldMk cId="1484724168" sldId="346"/>
            <ac:spMk id="26" creationId="{F46DE0C9-7026-4887-A60A-E8E94E59886A}"/>
          </ac:spMkLst>
        </pc:spChg>
        <pc:spChg chg="mod">
          <ac:chgData name="Bilal Sharqi" userId="e04c3bd7-f33e-402b-8e4a-1f5231f1204e" providerId="ADAL" clId="{EF626E0E-71E0-4D16-8E63-EF8B83947ACC}" dt="2021-05-27T22:14:33.086" v="1410"/>
          <ac:spMkLst>
            <pc:docMk/>
            <pc:sldMk cId="1484724168" sldId="346"/>
            <ac:spMk id="30" creationId="{0125EB4F-8F72-4F62-9917-265111D4A525}"/>
          </ac:spMkLst>
        </pc:spChg>
        <pc:grpChg chg="mod">
          <ac:chgData name="Bilal Sharqi" userId="e04c3bd7-f33e-402b-8e4a-1f5231f1204e" providerId="ADAL" clId="{EF626E0E-71E0-4D16-8E63-EF8B83947ACC}" dt="2021-05-27T22:14:33.086" v="1410"/>
          <ac:grpSpMkLst>
            <pc:docMk/>
            <pc:sldMk cId="1484724168" sldId="346"/>
            <ac:grpSpMk id="14" creationId="{3AB2E9A7-B81D-432D-AAEA-7DD61364158F}"/>
          </ac:grpSpMkLst>
        </pc:grpChg>
        <pc:grpChg chg="mod">
          <ac:chgData name="Bilal Sharqi" userId="e04c3bd7-f33e-402b-8e4a-1f5231f1204e" providerId="ADAL" clId="{EF626E0E-71E0-4D16-8E63-EF8B83947ACC}" dt="2021-05-27T22:14:33.086" v="1410"/>
          <ac:grpSpMkLst>
            <pc:docMk/>
            <pc:sldMk cId="1484724168" sldId="346"/>
            <ac:grpSpMk id="19" creationId="{CFD7A026-F51B-4682-9444-70C35CB81B6E}"/>
          </ac:grpSpMkLst>
        </pc:grpChg>
        <pc:grpChg chg="mod">
          <ac:chgData name="Bilal Sharqi" userId="e04c3bd7-f33e-402b-8e4a-1f5231f1204e" providerId="ADAL" clId="{EF626E0E-71E0-4D16-8E63-EF8B83947ACC}" dt="2021-05-27T22:14:33.086" v="1410"/>
          <ac:grpSpMkLst>
            <pc:docMk/>
            <pc:sldMk cId="1484724168" sldId="346"/>
            <ac:grpSpMk id="21" creationId="{86ED29B7-9778-4401-A00B-634496A9DA9F}"/>
          </ac:grpSpMkLst>
        </pc:grpChg>
        <pc:cxnChg chg="mod">
          <ac:chgData name="Bilal Sharqi" userId="e04c3bd7-f33e-402b-8e4a-1f5231f1204e" providerId="ADAL" clId="{EF626E0E-71E0-4D16-8E63-EF8B83947ACC}" dt="2021-05-27T22:14:33.086" v="1410"/>
          <ac:cxnSpMkLst>
            <pc:docMk/>
            <pc:sldMk cId="1484724168" sldId="346"/>
            <ac:cxnSpMk id="6" creationId="{32EEFD02-3F60-48C9-BC2F-249A18282556}"/>
          </ac:cxnSpMkLst>
        </pc:cxnChg>
        <pc:cxnChg chg="mod">
          <ac:chgData name="Bilal Sharqi" userId="e04c3bd7-f33e-402b-8e4a-1f5231f1204e" providerId="ADAL" clId="{EF626E0E-71E0-4D16-8E63-EF8B83947ACC}" dt="2021-05-27T22:14:33.086" v="1410"/>
          <ac:cxnSpMkLst>
            <pc:docMk/>
            <pc:sldMk cId="1484724168" sldId="346"/>
            <ac:cxnSpMk id="7" creationId="{8BE78CF0-D4AB-437C-899C-8D77BCE2BD76}"/>
          </ac:cxnSpMkLst>
        </pc:cxnChg>
        <pc:cxnChg chg="mod">
          <ac:chgData name="Bilal Sharqi" userId="e04c3bd7-f33e-402b-8e4a-1f5231f1204e" providerId="ADAL" clId="{EF626E0E-71E0-4D16-8E63-EF8B83947ACC}" dt="2021-05-27T22:14:33.086" v="1410"/>
          <ac:cxnSpMkLst>
            <pc:docMk/>
            <pc:sldMk cId="1484724168" sldId="346"/>
            <ac:cxnSpMk id="9" creationId="{4785D009-FB8D-4FC6-9CEA-19D9AD4A3D44}"/>
          </ac:cxnSpMkLst>
        </pc:cxnChg>
        <pc:cxnChg chg="mod">
          <ac:chgData name="Bilal Sharqi" userId="e04c3bd7-f33e-402b-8e4a-1f5231f1204e" providerId="ADAL" clId="{EF626E0E-71E0-4D16-8E63-EF8B83947ACC}" dt="2021-05-27T22:14:33.086" v="1410"/>
          <ac:cxnSpMkLst>
            <pc:docMk/>
            <pc:sldMk cId="1484724168" sldId="346"/>
            <ac:cxnSpMk id="10" creationId="{25ACD2E5-E9AF-4EF5-B91C-809E4179924D}"/>
          </ac:cxnSpMkLst>
        </pc:cxnChg>
        <pc:cxnChg chg="mod">
          <ac:chgData name="Bilal Sharqi" userId="e04c3bd7-f33e-402b-8e4a-1f5231f1204e" providerId="ADAL" clId="{EF626E0E-71E0-4D16-8E63-EF8B83947ACC}" dt="2021-05-27T22:14:33.086" v="1410"/>
          <ac:cxnSpMkLst>
            <pc:docMk/>
            <pc:sldMk cId="1484724168" sldId="346"/>
            <ac:cxnSpMk id="11" creationId="{907B4225-3B9C-4E21-B6F0-E203D2D86D35}"/>
          </ac:cxnSpMkLst>
        </pc:cxnChg>
        <pc:cxnChg chg="mod">
          <ac:chgData name="Bilal Sharqi" userId="e04c3bd7-f33e-402b-8e4a-1f5231f1204e" providerId="ADAL" clId="{EF626E0E-71E0-4D16-8E63-EF8B83947ACC}" dt="2021-05-27T22:14:33.086" v="1410"/>
          <ac:cxnSpMkLst>
            <pc:docMk/>
            <pc:sldMk cId="1484724168" sldId="346"/>
            <ac:cxnSpMk id="12" creationId="{F4404454-0BD3-47AD-84D9-F0D214B886DC}"/>
          </ac:cxnSpMkLst>
        </pc:cxnChg>
        <pc:cxnChg chg="mod">
          <ac:chgData name="Bilal Sharqi" userId="e04c3bd7-f33e-402b-8e4a-1f5231f1204e" providerId="ADAL" clId="{EF626E0E-71E0-4D16-8E63-EF8B83947ACC}" dt="2021-05-27T22:14:33.086" v="1410"/>
          <ac:cxnSpMkLst>
            <pc:docMk/>
            <pc:sldMk cId="1484724168" sldId="346"/>
            <ac:cxnSpMk id="27" creationId="{04E147C7-FC85-435B-849E-D43BB7F4D2D3}"/>
          </ac:cxnSpMkLst>
        </pc:cxnChg>
        <pc:cxnChg chg="mod">
          <ac:chgData name="Bilal Sharqi" userId="e04c3bd7-f33e-402b-8e4a-1f5231f1204e" providerId="ADAL" clId="{EF626E0E-71E0-4D16-8E63-EF8B83947ACC}" dt="2021-05-27T22:14:33.086" v="1410"/>
          <ac:cxnSpMkLst>
            <pc:docMk/>
            <pc:sldMk cId="1484724168" sldId="346"/>
            <ac:cxnSpMk id="32" creationId="{27F7C2C6-C4A7-4754-A8DA-F0C3C8C02646}"/>
          </ac:cxnSpMkLst>
        </pc:cxnChg>
        <pc:cxnChg chg="mod">
          <ac:chgData name="Bilal Sharqi" userId="e04c3bd7-f33e-402b-8e4a-1f5231f1204e" providerId="ADAL" clId="{EF626E0E-71E0-4D16-8E63-EF8B83947ACC}" dt="2021-05-27T22:14:33.086" v="1410"/>
          <ac:cxnSpMkLst>
            <pc:docMk/>
            <pc:sldMk cId="1484724168" sldId="346"/>
            <ac:cxnSpMk id="35" creationId="{E9583387-FD6A-4469-9FEE-77768F455114}"/>
          </ac:cxnSpMkLst>
        </pc:cxnChg>
      </pc:sldChg>
      <pc:sldChg chg="modSp">
        <pc:chgData name="Bilal Sharqi" userId="e04c3bd7-f33e-402b-8e4a-1f5231f1204e" providerId="ADAL" clId="{EF626E0E-71E0-4D16-8E63-EF8B83947ACC}" dt="2021-05-27T22:14:33.086" v="1410"/>
        <pc:sldMkLst>
          <pc:docMk/>
          <pc:sldMk cId="993024908" sldId="347"/>
        </pc:sldMkLst>
        <pc:spChg chg="mod">
          <ac:chgData name="Bilal Sharqi" userId="e04c3bd7-f33e-402b-8e4a-1f5231f1204e" providerId="ADAL" clId="{EF626E0E-71E0-4D16-8E63-EF8B83947ACC}" dt="2021-05-27T22:14:33.086" v="1410"/>
          <ac:spMkLst>
            <pc:docMk/>
            <pc:sldMk cId="993024908" sldId="347"/>
            <ac:spMk id="2" creationId="{C73C5EE4-A4FC-4135-9548-AFE14CD46A89}"/>
          </ac:spMkLst>
        </pc:spChg>
        <pc:picChg chg="mod">
          <ac:chgData name="Bilal Sharqi" userId="e04c3bd7-f33e-402b-8e4a-1f5231f1204e" providerId="ADAL" clId="{EF626E0E-71E0-4D16-8E63-EF8B83947ACC}" dt="2021-05-27T22:14:33.086" v="1410"/>
          <ac:picMkLst>
            <pc:docMk/>
            <pc:sldMk cId="993024908" sldId="347"/>
            <ac:picMk id="5" creationId="{32921BC2-49D2-4880-B0AE-808BB4BE8029}"/>
          </ac:picMkLst>
        </pc:picChg>
      </pc:sldChg>
      <pc:sldChg chg="addSp delSp modSp add mod ord modShow">
        <pc:chgData name="Bilal Sharqi" userId="e04c3bd7-f33e-402b-8e4a-1f5231f1204e" providerId="ADAL" clId="{EF626E0E-71E0-4D16-8E63-EF8B83947ACC}" dt="2021-05-31T15:10:56.954" v="2323"/>
        <pc:sldMkLst>
          <pc:docMk/>
          <pc:sldMk cId="3049586144" sldId="348"/>
        </pc:sldMkLst>
        <pc:spChg chg="mod">
          <ac:chgData name="Bilal Sharqi" userId="e04c3bd7-f33e-402b-8e4a-1f5231f1204e" providerId="ADAL" clId="{EF626E0E-71E0-4D16-8E63-EF8B83947ACC}" dt="2021-05-27T22:14:33.086" v="1410"/>
          <ac:spMkLst>
            <pc:docMk/>
            <pc:sldMk cId="3049586144" sldId="348"/>
            <ac:spMk id="2" creationId="{A7FBDAF6-9AA1-44FA-ACE3-68B960C15A58}"/>
          </ac:spMkLst>
        </pc:spChg>
        <pc:spChg chg="mod">
          <ac:chgData name="Bilal Sharqi" userId="e04c3bd7-f33e-402b-8e4a-1f5231f1204e" providerId="ADAL" clId="{EF626E0E-71E0-4D16-8E63-EF8B83947ACC}" dt="2021-05-27T22:14:33.086" v="1410"/>
          <ac:spMkLst>
            <pc:docMk/>
            <pc:sldMk cId="3049586144" sldId="348"/>
            <ac:spMk id="4" creationId="{95C5DA08-15B3-4993-B16A-904C0F439538}"/>
          </ac:spMkLst>
        </pc:spChg>
        <pc:spChg chg="mod">
          <ac:chgData name="Bilal Sharqi" userId="e04c3bd7-f33e-402b-8e4a-1f5231f1204e" providerId="ADAL" clId="{EF626E0E-71E0-4D16-8E63-EF8B83947ACC}" dt="2021-05-30T14:08:47.834" v="2306" actId="1076"/>
          <ac:spMkLst>
            <pc:docMk/>
            <pc:sldMk cId="3049586144" sldId="348"/>
            <ac:spMk id="5" creationId="{CAFE10C1-364E-4307-B659-ADA91A73B5FA}"/>
          </ac:spMkLst>
        </pc:spChg>
        <pc:spChg chg="del mod">
          <ac:chgData name="Bilal Sharqi" userId="e04c3bd7-f33e-402b-8e4a-1f5231f1204e" providerId="ADAL" clId="{EF626E0E-71E0-4D16-8E63-EF8B83947ACC}" dt="2021-05-27T19:26:05.499" v="104" actId="478"/>
          <ac:spMkLst>
            <pc:docMk/>
            <pc:sldMk cId="3049586144" sldId="348"/>
            <ac:spMk id="8" creationId="{208576E3-9EF6-4A24-9B7D-95448291F8A0}"/>
          </ac:spMkLst>
        </pc:spChg>
        <pc:spChg chg="mod">
          <ac:chgData name="Bilal Sharqi" userId="e04c3bd7-f33e-402b-8e4a-1f5231f1204e" providerId="ADAL" clId="{EF626E0E-71E0-4D16-8E63-EF8B83947ACC}" dt="2021-05-30T14:09:03.964" v="2309" actId="1076"/>
          <ac:spMkLst>
            <pc:docMk/>
            <pc:sldMk cId="3049586144" sldId="348"/>
            <ac:spMk id="13" creationId="{F5BA1CD4-F0BE-468E-B1FF-DF03F75855D7}"/>
          </ac:spMkLst>
        </pc:spChg>
        <pc:spChg chg="mod">
          <ac:chgData name="Bilal Sharqi" userId="e04c3bd7-f33e-402b-8e4a-1f5231f1204e" providerId="ADAL" clId="{EF626E0E-71E0-4D16-8E63-EF8B83947ACC}" dt="2021-05-27T19:23:25.201" v="1" actId="6549"/>
          <ac:spMkLst>
            <pc:docMk/>
            <pc:sldMk cId="3049586144" sldId="348"/>
            <ac:spMk id="15" creationId="{5019876F-5EFD-4A49-A5A6-3D87FD14DC69}"/>
          </ac:spMkLst>
        </pc:spChg>
        <pc:spChg chg="mod">
          <ac:chgData name="Bilal Sharqi" userId="e04c3bd7-f33e-402b-8e4a-1f5231f1204e" providerId="ADAL" clId="{EF626E0E-71E0-4D16-8E63-EF8B83947ACC}" dt="2021-05-27T19:23:42.443" v="29" actId="20577"/>
          <ac:spMkLst>
            <pc:docMk/>
            <pc:sldMk cId="3049586144" sldId="348"/>
            <ac:spMk id="18" creationId="{92AE128C-339C-4981-829B-CDE0732500B1}"/>
          </ac:spMkLst>
        </pc:spChg>
        <pc:spChg chg="mod">
          <ac:chgData name="Bilal Sharqi" userId="e04c3bd7-f33e-402b-8e4a-1f5231f1204e" providerId="ADAL" clId="{EF626E0E-71E0-4D16-8E63-EF8B83947ACC}" dt="2021-05-27T19:27:22.635" v="122" actId="1076"/>
          <ac:spMkLst>
            <pc:docMk/>
            <pc:sldMk cId="3049586144" sldId="348"/>
            <ac:spMk id="20" creationId="{11D10304-26BA-4CE5-A38E-B099C8E7C386}"/>
          </ac:spMkLst>
        </pc:spChg>
        <pc:spChg chg="del">
          <ac:chgData name="Bilal Sharqi" userId="e04c3bd7-f33e-402b-8e4a-1f5231f1204e" providerId="ADAL" clId="{EF626E0E-71E0-4D16-8E63-EF8B83947ACC}" dt="2021-05-27T19:27:24.950" v="123" actId="478"/>
          <ac:spMkLst>
            <pc:docMk/>
            <pc:sldMk cId="3049586144" sldId="348"/>
            <ac:spMk id="24" creationId="{799DB3E0-1F85-40B6-A63A-838391FD25A4}"/>
          </ac:spMkLst>
        </pc:spChg>
        <pc:spChg chg="mod">
          <ac:chgData name="Bilal Sharqi" userId="e04c3bd7-f33e-402b-8e4a-1f5231f1204e" providerId="ADAL" clId="{EF626E0E-71E0-4D16-8E63-EF8B83947ACC}" dt="2021-05-27T19:27:20.086" v="121" actId="20577"/>
          <ac:spMkLst>
            <pc:docMk/>
            <pc:sldMk cId="3049586144" sldId="348"/>
            <ac:spMk id="25" creationId="{5B503D5E-FC91-42A4-841F-1FE1FB43F0F3}"/>
          </ac:spMkLst>
        </pc:spChg>
        <pc:spChg chg="mod">
          <ac:chgData name="Bilal Sharqi" userId="e04c3bd7-f33e-402b-8e4a-1f5231f1204e" providerId="ADAL" clId="{EF626E0E-71E0-4D16-8E63-EF8B83947ACC}" dt="2021-05-30T14:09:10.822" v="2310" actId="1076"/>
          <ac:spMkLst>
            <pc:docMk/>
            <pc:sldMk cId="3049586144" sldId="348"/>
            <ac:spMk id="26" creationId="{F46DE0C9-7026-4887-A60A-E8E94E59886A}"/>
          </ac:spMkLst>
        </pc:spChg>
        <pc:spChg chg="del">
          <ac:chgData name="Bilal Sharqi" userId="e04c3bd7-f33e-402b-8e4a-1f5231f1204e" providerId="ADAL" clId="{EF626E0E-71E0-4D16-8E63-EF8B83947ACC}" dt="2021-05-27T19:30:30.646" v="368" actId="478"/>
          <ac:spMkLst>
            <pc:docMk/>
            <pc:sldMk cId="3049586144" sldId="348"/>
            <ac:spMk id="30" creationId="{0125EB4F-8F72-4F62-9917-265111D4A525}"/>
          </ac:spMkLst>
        </pc:spChg>
        <pc:spChg chg="add mod">
          <ac:chgData name="Bilal Sharqi" userId="e04c3bd7-f33e-402b-8e4a-1f5231f1204e" providerId="ADAL" clId="{EF626E0E-71E0-4D16-8E63-EF8B83947ACC}" dt="2021-05-30T14:09:13.671" v="2311" actId="1076"/>
          <ac:spMkLst>
            <pc:docMk/>
            <pc:sldMk cId="3049586144" sldId="348"/>
            <ac:spMk id="33" creationId="{873E809B-236C-4EBD-ACF0-D1AC4466AD7D}"/>
          </ac:spMkLst>
        </pc:spChg>
        <pc:spChg chg="add mod">
          <ac:chgData name="Bilal Sharqi" userId="e04c3bd7-f33e-402b-8e4a-1f5231f1204e" providerId="ADAL" clId="{EF626E0E-71E0-4D16-8E63-EF8B83947ACC}" dt="2021-05-30T14:08:50.248" v="2307" actId="1076"/>
          <ac:spMkLst>
            <pc:docMk/>
            <pc:sldMk cId="3049586144" sldId="348"/>
            <ac:spMk id="55" creationId="{FB7971FD-E9A9-4068-9392-7FE6022644B5}"/>
          </ac:spMkLst>
        </pc:spChg>
        <pc:spChg chg="add mod">
          <ac:chgData name="Bilal Sharqi" userId="e04c3bd7-f33e-402b-8e4a-1f5231f1204e" providerId="ADAL" clId="{EF626E0E-71E0-4D16-8E63-EF8B83947ACC}" dt="2021-05-30T14:08:52.431" v="2308" actId="1076"/>
          <ac:spMkLst>
            <pc:docMk/>
            <pc:sldMk cId="3049586144" sldId="348"/>
            <ac:spMk id="58" creationId="{2A82B2EC-3F31-47B2-89C4-A6CA938DD2DE}"/>
          </ac:spMkLst>
        </pc:spChg>
        <pc:spChg chg="add mod">
          <ac:chgData name="Bilal Sharqi" userId="e04c3bd7-f33e-402b-8e4a-1f5231f1204e" providerId="ADAL" clId="{EF626E0E-71E0-4D16-8E63-EF8B83947ACC}" dt="2021-05-30T14:10:34.007" v="2315" actId="1076"/>
          <ac:spMkLst>
            <pc:docMk/>
            <pc:sldMk cId="3049586144" sldId="348"/>
            <ac:spMk id="77" creationId="{7D2F653E-8621-48F6-A652-8968D7647FCD}"/>
          </ac:spMkLst>
        </pc:spChg>
        <pc:spChg chg="add mod">
          <ac:chgData name="Bilal Sharqi" userId="e04c3bd7-f33e-402b-8e4a-1f5231f1204e" providerId="ADAL" clId="{EF626E0E-71E0-4D16-8E63-EF8B83947ACC}" dt="2021-05-30T14:10:29.978" v="2314" actId="1076"/>
          <ac:spMkLst>
            <pc:docMk/>
            <pc:sldMk cId="3049586144" sldId="348"/>
            <ac:spMk id="112" creationId="{25053A23-CE84-4680-BBFD-809CD0948F38}"/>
          </ac:spMkLst>
        </pc:spChg>
        <pc:spChg chg="add mod">
          <ac:chgData name="Bilal Sharqi" userId="e04c3bd7-f33e-402b-8e4a-1f5231f1204e" providerId="ADAL" clId="{EF626E0E-71E0-4D16-8E63-EF8B83947ACC}" dt="2021-05-30T14:09:23.899" v="2312" actId="1076"/>
          <ac:spMkLst>
            <pc:docMk/>
            <pc:sldMk cId="3049586144" sldId="348"/>
            <ac:spMk id="113" creationId="{7DBA8BA8-0727-414A-9D7D-7F0675F20342}"/>
          </ac:spMkLst>
        </pc:spChg>
        <pc:spChg chg="add del">
          <ac:chgData name="Bilal Sharqi" userId="e04c3bd7-f33e-402b-8e4a-1f5231f1204e" providerId="ADAL" clId="{EF626E0E-71E0-4D16-8E63-EF8B83947ACC}" dt="2021-05-27T21:06:21.015" v="631" actId="22"/>
          <ac:spMkLst>
            <pc:docMk/>
            <pc:sldMk cId="3049586144" sldId="348"/>
            <ac:spMk id="115" creationId="{333EBF08-AA5D-48BF-9271-36A652A08C0E}"/>
          </ac:spMkLst>
        </pc:spChg>
        <pc:grpChg chg="del mod">
          <ac:chgData name="Bilal Sharqi" userId="e04c3bd7-f33e-402b-8e4a-1f5231f1204e" providerId="ADAL" clId="{EF626E0E-71E0-4D16-8E63-EF8B83947ACC}" dt="2021-05-27T19:24:06.805" v="30" actId="478"/>
          <ac:grpSpMkLst>
            <pc:docMk/>
            <pc:sldMk cId="3049586144" sldId="348"/>
            <ac:grpSpMk id="14" creationId="{3AB2E9A7-B81D-432D-AAEA-7DD61364158F}"/>
          </ac:grpSpMkLst>
        </pc:grpChg>
        <pc:grpChg chg="add del mod">
          <ac:chgData name="Bilal Sharqi" userId="e04c3bd7-f33e-402b-8e4a-1f5231f1204e" providerId="ADAL" clId="{EF626E0E-71E0-4D16-8E63-EF8B83947ACC}" dt="2021-05-27T19:27:48.425" v="132" actId="478"/>
          <ac:grpSpMkLst>
            <pc:docMk/>
            <pc:sldMk cId="3049586144" sldId="348"/>
            <ac:grpSpMk id="19" creationId="{CFD7A026-F51B-4682-9444-70C35CB81B6E}"/>
          </ac:grpSpMkLst>
        </pc:grpChg>
        <pc:cxnChg chg="mod">
          <ac:chgData name="Bilal Sharqi" userId="e04c3bd7-f33e-402b-8e4a-1f5231f1204e" providerId="ADAL" clId="{EF626E0E-71E0-4D16-8E63-EF8B83947ACC}" dt="2021-05-30T14:08:47.834" v="2306" actId="1076"/>
          <ac:cxnSpMkLst>
            <pc:docMk/>
            <pc:sldMk cId="3049586144" sldId="348"/>
            <ac:cxnSpMk id="6" creationId="{32EEFD02-3F60-48C9-BC2F-249A18282556}"/>
          </ac:cxnSpMkLst>
        </pc:cxnChg>
        <pc:cxnChg chg="del mod">
          <ac:chgData name="Bilal Sharqi" userId="e04c3bd7-f33e-402b-8e4a-1f5231f1204e" providerId="ADAL" clId="{EF626E0E-71E0-4D16-8E63-EF8B83947ACC}" dt="2021-05-27T19:24:24.063" v="33" actId="478"/>
          <ac:cxnSpMkLst>
            <pc:docMk/>
            <pc:sldMk cId="3049586144" sldId="348"/>
            <ac:cxnSpMk id="7" creationId="{8BE78CF0-D4AB-437C-899C-8D77BCE2BD76}"/>
          </ac:cxnSpMkLst>
        </pc:cxnChg>
        <pc:cxnChg chg="del mod">
          <ac:chgData name="Bilal Sharqi" userId="e04c3bd7-f33e-402b-8e4a-1f5231f1204e" providerId="ADAL" clId="{EF626E0E-71E0-4D16-8E63-EF8B83947ACC}" dt="2021-05-27T19:26:26.090" v="109" actId="478"/>
          <ac:cxnSpMkLst>
            <pc:docMk/>
            <pc:sldMk cId="3049586144" sldId="348"/>
            <ac:cxnSpMk id="9" creationId="{4785D009-FB8D-4FC6-9CEA-19D9AD4A3D44}"/>
          </ac:cxnSpMkLst>
        </pc:cxnChg>
        <pc:cxnChg chg="del mod">
          <ac:chgData name="Bilal Sharqi" userId="e04c3bd7-f33e-402b-8e4a-1f5231f1204e" providerId="ADAL" clId="{EF626E0E-71E0-4D16-8E63-EF8B83947ACC}" dt="2021-05-27T19:26:19.859" v="107" actId="478"/>
          <ac:cxnSpMkLst>
            <pc:docMk/>
            <pc:sldMk cId="3049586144" sldId="348"/>
            <ac:cxnSpMk id="10" creationId="{25ACD2E5-E9AF-4EF5-B91C-809E4179924D}"/>
          </ac:cxnSpMkLst>
        </pc:cxnChg>
        <pc:cxnChg chg="del mod">
          <ac:chgData name="Bilal Sharqi" userId="e04c3bd7-f33e-402b-8e4a-1f5231f1204e" providerId="ADAL" clId="{EF626E0E-71E0-4D16-8E63-EF8B83947ACC}" dt="2021-05-27T19:33:33.570" v="420" actId="478"/>
          <ac:cxnSpMkLst>
            <pc:docMk/>
            <pc:sldMk cId="3049586144" sldId="348"/>
            <ac:cxnSpMk id="11" creationId="{907B4225-3B9C-4E21-B6F0-E203D2D86D35}"/>
          </ac:cxnSpMkLst>
        </pc:cxnChg>
        <pc:cxnChg chg="del mod">
          <ac:chgData name="Bilal Sharqi" userId="e04c3bd7-f33e-402b-8e4a-1f5231f1204e" providerId="ADAL" clId="{EF626E0E-71E0-4D16-8E63-EF8B83947ACC}" dt="2021-05-27T19:30:24.300" v="366" actId="478"/>
          <ac:cxnSpMkLst>
            <pc:docMk/>
            <pc:sldMk cId="3049586144" sldId="348"/>
            <ac:cxnSpMk id="12" creationId="{F4404454-0BD3-47AD-84D9-F0D214B886DC}"/>
          </ac:cxnSpMkLst>
        </pc:cxnChg>
        <pc:cxnChg chg="mod">
          <ac:chgData name="Bilal Sharqi" userId="e04c3bd7-f33e-402b-8e4a-1f5231f1204e" providerId="ADAL" clId="{EF626E0E-71E0-4D16-8E63-EF8B83947ACC}" dt="2021-05-30T14:09:03.964" v="2309" actId="1076"/>
          <ac:cxnSpMkLst>
            <pc:docMk/>
            <pc:sldMk cId="3049586144" sldId="348"/>
            <ac:cxnSpMk id="27" creationId="{04E147C7-FC85-435B-849E-D43BB7F4D2D3}"/>
          </ac:cxnSpMkLst>
        </pc:cxnChg>
        <pc:cxnChg chg="del mod">
          <ac:chgData name="Bilal Sharqi" userId="e04c3bd7-f33e-402b-8e4a-1f5231f1204e" providerId="ADAL" clId="{EF626E0E-71E0-4D16-8E63-EF8B83947ACC}" dt="2021-05-27T19:30:29.208" v="367" actId="478"/>
          <ac:cxnSpMkLst>
            <pc:docMk/>
            <pc:sldMk cId="3049586144" sldId="348"/>
            <ac:cxnSpMk id="32" creationId="{27F7C2C6-C4A7-4754-A8DA-F0C3C8C02646}"/>
          </ac:cxnSpMkLst>
        </pc:cxnChg>
        <pc:cxnChg chg="del mod">
          <ac:chgData name="Bilal Sharqi" userId="e04c3bd7-f33e-402b-8e4a-1f5231f1204e" providerId="ADAL" clId="{EF626E0E-71E0-4D16-8E63-EF8B83947ACC}" dt="2021-05-27T19:30:32.709" v="370" actId="478"/>
          <ac:cxnSpMkLst>
            <pc:docMk/>
            <pc:sldMk cId="3049586144" sldId="348"/>
            <ac:cxnSpMk id="35" creationId="{E9583387-FD6A-4469-9FEE-77768F455114}"/>
          </ac:cxnSpMkLst>
        </pc:cxnChg>
        <pc:cxnChg chg="add del mod">
          <ac:chgData name="Bilal Sharqi" userId="e04c3bd7-f33e-402b-8e4a-1f5231f1204e" providerId="ADAL" clId="{EF626E0E-71E0-4D16-8E63-EF8B83947ACC}" dt="2021-05-27T19:33:13.793" v="414" actId="478"/>
          <ac:cxnSpMkLst>
            <pc:docMk/>
            <pc:sldMk cId="3049586144" sldId="348"/>
            <ac:cxnSpMk id="45" creationId="{1CC2BFD7-6D32-469E-AD6D-875B36A6EFF1}"/>
          </ac:cxnSpMkLst>
        </pc:cxnChg>
        <pc:cxnChg chg="add mod">
          <ac:chgData name="Bilal Sharqi" userId="e04c3bd7-f33e-402b-8e4a-1f5231f1204e" providerId="ADAL" clId="{EF626E0E-71E0-4D16-8E63-EF8B83947ACC}" dt="2021-05-30T14:08:52.431" v="2308" actId="1076"/>
          <ac:cxnSpMkLst>
            <pc:docMk/>
            <pc:sldMk cId="3049586144" sldId="348"/>
            <ac:cxnSpMk id="59" creationId="{04F13E15-F38D-4CDF-8D1A-6A6F516A9F56}"/>
          </ac:cxnSpMkLst>
        </pc:cxnChg>
        <pc:cxnChg chg="add mod">
          <ac:chgData name="Bilal Sharqi" userId="e04c3bd7-f33e-402b-8e4a-1f5231f1204e" providerId="ADAL" clId="{EF626E0E-71E0-4D16-8E63-EF8B83947ACC}" dt="2021-05-30T14:09:10.822" v="2310" actId="1076"/>
          <ac:cxnSpMkLst>
            <pc:docMk/>
            <pc:sldMk cId="3049586144" sldId="348"/>
            <ac:cxnSpMk id="74" creationId="{21C42D26-1685-452B-8D78-CA76FF21EDAA}"/>
          </ac:cxnSpMkLst>
        </pc:cxnChg>
        <pc:cxnChg chg="add mod">
          <ac:chgData name="Bilal Sharqi" userId="e04c3bd7-f33e-402b-8e4a-1f5231f1204e" providerId="ADAL" clId="{EF626E0E-71E0-4D16-8E63-EF8B83947ACC}" dt="2021-05-30T14:10:22.594" v="2313" actId="14100"/>
          <ac:cxnSpMkLst>
            <pc:docMk/>
            <pc:sldMk cId="3049586144" sldId="348"/>
            <ac:cxnSpMk id="78" creationId="{66E0271F-EE89-4B84-BBA0-C3C00AF2FE3E}"/>
          </ac:cxnSpMkLst>
        </pc:cxnChg>
        <pc:cxnChg chg="add del mod">
          <ac:chgData name="Bilal Sharqi" userId="e04c3bd7-f33e-402b-8e4a-1f5231f1204e" providerId="ADAL" clId="{EF626E0E-71E0-4D16-8E63-EF8B83947ACC}" dt="2021-05-27T19:34:34.074" v="435" actId="478"/>
          <ac:cxnSpMkLst>
            <pc:docMk/>
            <pc:sldMk cId="3049586144" sldId="348"/>
            <ac:cxnSpMk id="89" creationId="{469BCAF0-B010-4E48-BF69-34F4FA22F0EB}"/>
          </ac:cxnSpMkLst>
        </pc:cxnChg>
        <pc:cxnChg chg="add mod">
          <ac:chgData name="Bilal Sharqi" userId="e04c3bd7-f33e-402b-8e4a-1f5231f1204e" providerId="ADAL" clId="{EF626E0E-71E0-4D16-8E63-EF8B83947ACC}" dt="2021-05-30T14:08:50.248" v="2307" actId="1076"/>
          <ac:cxnSpMkLst>
            <pc:docMk/>
            <pc:sldMk cId="3049586144" sldId="348"/>
            <ac:cxnSpMk id="93" creationId="{4C498B63-C5BB-4FA2-8AA5-4BD167401158}"/>
          </ac:cxnSpMkLst>
        </pc:cxnChg>
        <pc:cxnChg chg="add mod">
          <ac:chgData name="Bilal Sharqi" userId="e04c3bd7-f33e-402b-8e4a-1f5231f1204e" providerId="ADAL" clId="{EF626E0E-71E0-4D16-8E63-EF8B83947ACC}" dt="2021-05-30T14:09:13.671" v="2311" actId="1076"/>
          <ac:cxnSpMkLst>
            <pc:docMk/>
            <pc:sldMk cId="3049586144" sldId="348"/>
            <ac:cxnSpMk id="106" creationId="{CC331C4C-C9E3-4A21-87FC-52F1C5DF34B2}"/>
          </ac:cxnSpMkLst>
        </pc:cxnChg>
      </pc:sldChg>
      <pc:sldChg chg="addSp delSp modSp add mod modShow">
        <pc:chgData name="Bilal Sharqi" userId="e04c3bd7-f33e-402b-8e4a-1f5231f1204e" providerId="ADAL" clId="{EF626E0E-71E0-4D16-8E63-EF8B83947ACC}" dt="2021-05-31T15:10:48.653" v="2319" actId="729"/>
        <pc:sldMkLst>
          <pc:docMk/>
          <pc:sldMk cId="3282955464" sldId="349"/>
        </pc:sldMkLst>
        <pc:spChg chg="mod">
          <ac:chgData name="Bilal Sharqi" userId="e04c3bd7-f33e-402b-8e4a-1f5231f1204e" providerId="ADAL" clId="{EF626E0E-71E0-4D16-8E63-EF8B83947ACC}" dt="2021-05-27T22:14:33.086" v="1410"/>
          <ac:spMkLst>
            <pc:docMk/>
            <pc:sldMk cId="3282955464" sldId="349"/>
            <ac:spMk id="2" creationId="{A7FBDAF6-9AA1-44FA-ACE3-68B960C15A58}"/>
          </ac:spMkLst>
        </pc:spChg>
        <pc:spChg chg="mod">
          <ac:chgData name="Bilal Sharqi" userId="e04c3bd7-f33e-402b-8e4a-1f5231f1204e" providerId="ADAL" clId="{EF626E0E-71E0-4D16-8E63-EF8B83947ACC}" dt="2021-05-27T22:14:33.086" v="1410"/>
          <ac:spMkLst>
            <pc:docMk/>
            <pc:sldMk cId="3282955464" sldId="349"/>
            <ac:spMk id="4" creationId="{95C5DA08-15B3-4993-B16A-904C0F439538}"/>
          </ac:spMkLst>
        </pc:spChg>
        <pc:spChg chg="mod">
          <ac:chgData name="Bilal Sharqi" userId="e04c3bd7-f33e-402b-8e4a-1f5231f1204e" providerId="ADAL" clId="{EF626E0E-71E0-4D16-8E63-EF8B83947ACC}" dt="2021-05-27T22:14:33.086" v="1410"/>
          <ac:spMkLst>
            <pc:docMk/>
            <pc:sldMk cId="3282955464" sldId="349"/>
            <ac:spMk id="5" creationId="{CAFE10C1-364E-4307-B659-ADA91A73B5FA}"/>
          </ac:spMkLst>
        </pc:spChg>
        <pc:spChg chg="mod">
          <ac:chgData name="Bilal Sharqi" userId="e04c3bd7-f33e-402b-8e4a-1f5231f1204e" providerId="ADAL" clId="{EF626E0E-71E0-4D16-8E63-EF8B83947ACC}" dt="2021-05-27T22:14:33.086" v="1410"/>
          <ac:spMkLst>
            <pc:docMk/>
            <pc:sldMk cId="3282955464" sldId="349"/>
            <ac:spMk id="13" creationId="{F5BA1CD4-F0BE-468E-B1FF-DF03F75855D7}"/>
          </ac:spMkLst>
        </pc:spChg>
        <pc:spChg chg="del mod">
          <ac:chgData name="Bilal Sharqi" userId="e04c3bd7-f33e-402b-8e4a-1f5231f1204e" providerId="ADAL" clId="{EF626E0E-71E0-4D16-8E63-EF8B83947ACC}" dt="2021-05-27T21:11:57.128" v="641" actId="478"/>
          <ac:spMkLst>
            <pc:docMk/>
            <pc:sldMk cId="3282955464" sldId="349"/>
            <ac:spMk id="21" creationId="{596F0E0B-C464-4E82-A56D-B9731BAF6D5A}"/>
          </ac:spMkLst>
        </pc:spChg>
        <pc:spChg chg="mod">
          <ac:chgData name="Bilal Sharqi" userId="e04c3bd7-f33e-402b-8e4a-1f5231f1204e" providerId="ADAL" clId="{EF626E0E-71E0-4D16-8E63-EF8B83947ACC}" dt="2021-05-27T22:14:33.086" v="1410"/>
          <ac:spMkLst>
            <pc:docMk/>
            <pc:sldMk cId="3282955464" sldId="349"/>
            <ac:spMk id="22" creationId="{A5D7959F-F27A-4DE7-B696-35CD70E976D8}"/>
          </ac:spMkLst>
        </pc:spChg>
        <pc:spChg chg="mod">
          <ac:chgData name="Bilal Sharqi" userId="e04c3bd7-f33e-402b-8e4a-1f5231f1204e" providerId="ADAL" clId="{EF626E0E-71E0-4D16-8E63-EF8B83947ACC}" dt="2021-05-27T22:14:33.086" v="1410"/>
          <ac:spMkLst>
            <pc:docMk/>
            <pc:sldMk cId="3282955464" sldId="349"/>
            <ac:spMk id="23" creationId="{1E7328AC-6F88-45A0-B0F1-75E800477D55}"/>
          </ac:spMkLst>
        </pc:spChg>
        <pc:spChg chg="mod">
          <ac:chgData name="Bilal Sharqi" userId="e04c3bd7-f33e-402b-8e4a-1f5231f1204e" providerId="ADAL" clId="{EF626E0E-71E0-4D16-8E63-EF8B83947ACC}" dt="2021-05-27T22:14:33.086" v="1410"/>
          <ac:spMkLst>
            <pc:docMk/>
            <pc:sldMk cId="3282955464" sldId="349"/>
            <ac:spMk id="24" creationId="{DF806639-4167-449B-BC7B-C548E4FBDBBE}"/>
          </ac:spMkLst>
        </pc:spChg>
        <pc:spChg chg="mod">
          <ac:chgData name="Bilal Sharqi" userId="e04c3bd7-f33e-402b-8e4a-1f5231f1204e" providerId="ADAL" clId="{EF626E0E-71E0-4D16-8E63-EF8B83947ACC}" dt="2021-05-27T23:29:31.174" v="1523" actId="207"/>
          <ac:spMkLst>
            <pc:docMk/>
            <pc:sldMk cId="3282955464" sldId="349"/>
            <ac:spMk id="26" creationId="{F46DE0C9-7026-4887-A60A-E8E94E59886A}"/>
          </ac:spMkLst>
        </pc:spChg>
        <pc:spChg chg="add del">
          <ac:chgData name="Bilal Sharqi" userId="e04c3bd7-f33e-402b-8e4a-1f5231f1204e" providerId="ADAL" clId="{EF626E0E-71E0-4D16-8E63-EF8B83947ACC}" dt="2021-05-27T21:12:46.677" v="657" actId="22"/>
          <ac:spMkLst>
            <pc:docMk/>
            <pc:sldMk cId="3282955464" sldId="349"/>
            <ac:spMk id="29" creationId="{4EC74C7F-2F4B-4A10-9D4B-4841162F9C71}"/>
          </ac:spMkLst>
        </pc:spChg>
        <pc:spChg chg="del mod">
          <ac:chgData name="Bilal Sharqi" userId="e04c3bd7-f33e-402b-8e4a-1f5231f1204e" providerId="ADAL" clId="{EF626E0E-71E0-4D16-8E63-EF8B83947ACC}" dt="2021-05-27T21:12:13.645" v="646" actId="478"/>
          <ac:spMkLst>
            <pc:docMk/>
            <pc:sldMk cId="3282955464" sldId="349"/>
            <ac:spMk id="33" creationId="{873E809B-236C-4EBD-ACF0-D1AC4466AD7D}"/>
          </ac:spMkLst>
        </pc:spChg>
        <pc:spChg chg="mod">
          <ac:chgData name="Bilal Sharqi" userId="e04c3bd7-f33e-402b-8e4a-1f5231f1204e" providerId="ADAL" clId="{EF626E0E-71E0-4D16-8E63-EF8B83947ACC}" dt="2021-05-27T21:15:52.501" v="698"/>
          <ac:spMkLst>
            <pc:docMk/>
            <pc:sldMk cId="3282955464" sldId="349"/>
            <ac:spMk id="41" creationId="{7CA0B770-8BCA-4687-B7CB-E3AAFA548C7E}"/>
          </ac:spMkLst>
        </pc:spChg>
        <pc:spChg chg="mod">
          <ac:chgData name="Bilal Sharqi" userId="e04c3bd7-f33e-402b-8e4a-1f5231f1204e" providerId="ADAL" clId="{EF626E0E-71E0-4D16-8E63-EF8B83947ACC}" dt="2021-05-27T21:15:52.501" v="698"/>
          <ac:spMkLst>
            <pc:docMk/>
            <pc:sldMk cId="3282955464" sldId="349"/>
            <ac:spMk id="42" creationId="{67D2EDE6-4C1E-4A3C-AED9-6FAF8E48DDEA}"/>
          </ac:spMkLst>
        </pc:spChg>
        <pc:spChg chg="mod">
          <ac:chgData name="Bilal Sharqi" userId="e04c3bd7-f33e-402b-8e4a-1f5231f1204e" providerId="ADAL" clId="{EF626E0E-71E0-4D16-8E63-EF8B83947ACC}" dt="2021-05-27T21:16:45.316" v="814" actId="21"/>
          <ac:spMkLst>
            <pc:docMk/>
            <pc:sldMk cId="3282955464" sldId="349"/>
            <ac:spMk id="43" creationId="{1CD5998B-D5F2-4E01-B475-0471D250F3E0}"/>
          </ac:spMkLst>
        </pc:spChg>
        <pc:spChg chg="add mod">
          <ac:chgData name="Bilal Sharqi" userId="e04c3bd7-f33e-402b-8e4a-1f5231f1204e" providerId="ADAL" clId="{EF626E0E-71E0-4D16-8E63-EF8B83947ACC}" dt="2021-05-27T22:14:33.086" v="1410"/>
          <ac:spMkLst>
            <pc:docMk/>
            <pc:sldMk cId="3282955464" sldId="349"/>
            <ac:spMk id="48" creationId="{7558F9FA-3D94-4B2B-9F09-7676609710A8}"/>
          </ac:spMkLst>
        </pc:spChg>
        <pc:spChg chg="del mod">
          <ac:chgData name="Bilal Sharqi" userId="e04c3bd7-f33e-402b-8e4a-1f5231f1204e" providerId="ADAL" clId="{EF626E0E-71E0-4D16-8E63-EF8B83947ACC}" dt="2021-05-27T21:19:45.535" v="911" actId="478"/>
          <ac:spMkLst>
            <pc:docMk/>
            <pc:sldMk cId="3282955464" sldId="349"/>
            <ac:spMk id="55" creationId="{FB7971FD-E9A9-4068-9392-7FE6022644B5}"/>
          </ac:spMkLst>
        </pc:spChg>
        <pc:spChg chg="add mod">
          <ac:chgData name="Bilal Sharqi" userId="e04c3bd7-f33e-402b-8e4a-1f5231f1204e" providerId="ADAL" clId="{EF626E0E-71E0-4D16-8E63-EF8B83947ACC}" dt="2021-05-27T22:14:33.086" v="1410"/>
          <ac:spMkLst>
            <pc:docMk/>
            <pc:sldMk cId="3282955464" sldId="349"/>
            <ac:spMk id="56" creationId="{9B3CAD23-A407-4F8B-A81E-71A9E4D84F48}"/>
          </ac:spMkLst>
        </pc:spChg>
        <pc:spChg chg="mod">
          <ac:chgData name="Bilal Sharqi" userId="e04c3bd7-f33e-402b-8e4a-1f5231f1204e" providerId="ADAL" clId="{EF626E0E-71E0-4D16-8E63-EF8B83947ACC}" dt="2021-05-27T22:14:33.086" v="1410"/>
          <ac:spMkLst>
            <pc:docMk/>
            <pc:sldMk cId="3282955464" sldId="349"/>
            <ac:spMk id="58" creationId="{2A82B2EC-3F31-47B2-89C4-A6CA938DD2DE}"/>
          </ac:spMkLst>
        </pc:spChg>
        <pc:spChg chg="add mod">
          <ac:chgData name="Bilal Sharqi" userId="e04c3bd7-f33e-402b-8e4a-1f5231f1204e" providerId="ADAL" clId="{EF626E0E-71E0-4D16-8E63-EF8B83947ACC}" dt="2021-05-27T22:14:33.086" v="1410"/>
          <ac:spMkLst>
            <pc:docMk/>
            <pc:sldMk cId="3282955464" sldId="349"/>
            <ac:spMk id="71" creationId="{F6147E33-E03E-428B-8892-19FA5D8F9B95}"/>
          </ac:spMkLst>
        </pc:spChg>
        <pc:spChg chg="mod">
          <ac:chgData name="Bilal Sharqi" userId="e04c3bd7-f33e-402b-8e4a-1f5231f1204e" providerId="ADAL" clId="{EF626E0E-71E0-4D16-8E63-EF8B83947ACC}" dt="2021-05-27T22:14:33.086" v="1410"/>
          <ac:spMkLst>
            <pc:docMk/>
            <pc:sldMk cId="3282955464" sldId="349"/>
            <ac:spMk id="77" creationId="{7D2F653E-8621-48F6-A652-8968D7647FCD}"/>
          </ac:spMkLst>
        </pc:spChg>
        <pc:spChg chg="mod">
          <ac:chgData name="Bilal Sharqi" userId="e04c3bd7-f33e-402b-8e4a-1f5231f1204e" providerId="ADAL" clId="{EF626E0E-71E0-4D16-8E63-EF8B83947ACC}" dt="2021-05-27T22:14:33.086" v="1410"/>
          <ac:spMkLst>
            <pc:docMk/>
            <pc:sldMk cId="3282955464" sldId="349"/>
            <ac:spMk id="91" creationId="{5C1F003D-3192-4790-93F1-7EAFD06A7F56}"/>
          </ac:spMkLst>
        </pc:spChg>
        <pc:spChg chg="mod">
          <ac:chgData name="Bilal Sharqi" userId="e04c3bd7-f33e-402b-8e4a-1f5231f1204e" providerId="ADAL" clId="{EF626E0E-71E0-4D16-8E63-EF8B83947ACC}" dt="2021-05-27T22:14:33.086" v="1410"/>
          <ac:spMkLst>
            <pc:docMk/>
            <pc:sldMk cId="3282955464" sldId="349"/>
            <ac:spMk id="92" creationId="{3E018DD8-644B-44B2-A1BA-903C3D5BA84A}"/>
          </ac:spMkLst>
        </pc:spChg>
        <pc:spChg chg="mod">
          <ac:chgData name="Bilal Sharqi" userId="e04c3bd7-f33e-402b-8e4a-1f5231f1204e" providerId="ADAL" clId="{EF626E0E-71E0-4D16-8E63-EF8B83947ACC}" dt="2021-05-27T22:14:33.086" v="1410"/>
          <ac:spMkLst>
            <pc:docMk/>
            <pc:sldMk cId="3282955464" sldId="349"/>
            <ac:spMk id="94" creationId="{36C22189-B84A-49AA-AE4B-E4066FEA2575}"/>
          </ac:spMkLst>
        </pc:spChg>
        <pc:spChg chg="add mod">
          <ac:chgData name="Bilal Sharqi" userId="e04c3bd7-f33e-402b-8e4a-1f5231f1204e" providerId="ADAL" clId="{EF626E0E-71E0-4D16-8E63-EF8B83947ACC}" dt="2021-05-27T22:14:33.086" v="1410"/>
          <ac:spMkLst>
            <pc:docMk/>
            <pc:sldMk cId="3282955464" sldId="349"/>
            <ac:spMk id="95" creationId="{CF661234-6D61-47A1-A6D1-5CDDF93E4131}"/>
          </ac:spMkLst>
        </pc:spChg>
        <pc:spChg chg="mod">
          <ac:chgData name="Bilal Sharqi" userId="e04c3bd7-f33e-402b-8e4a-1f5231f1204e" providerId="ADAL" clId="{EF626E0E-71E0-4D16-8E63-EF8B83947ACC}" dt="2021-05-27T22:14:33.086" v="1410"/>
          <ac:spMkLst>
            <pc:docMk/>
            <pc:sldMk cId="3282955464" sldId="349"/>
            <ac:spMk id="112" creationId="{25053A23-CE84-4680-BBFD-809CD0948F38}"/>
          </ac:spMkLst>
        </pc:spChg>
        <pc:spChg chg="mod">
          <ac:chgData name="Bilal Sharqi" userId="e04c3bd7-f33e-402b-8e4a-1f5231f1204e" providerId="ADAL" clId="{EF626E0E-71E0-4D16-8E63-EF8B83947ACC}" dt="2021-05-27T23:41:46.030" v="1538" actId="1076"/>
          <ac:spMkLst>
            <pc:docMk/>
            <pc:sldMk cId="3282955464" sldId="349"/>
            <ac:spMk id="113" creationId="{7DBA8BA8-0727-414A-9D7D-7F0675F20342}"/>
          </ac:spMkLst>
        </pc:spChg>
        <pc:grpChg chg="add mod">
          <ac:chgData name="Bilal Sharqi" userId="e04c3bd7-f33e-402b-8e4a-1f5231f1204e" providerId="ADAL" clId="{EF626E0E-71E0-4D16-8E63-EF8B83947ACC}" dt="2021-05-27T22:14:33.086" v="1410"/>
          <ac:grpSpMkLst>
            <pc:docMk/>
            <pc:sldMk cId="3282955464" sldId="349"/>
            <ac:grpSpMk id="20" creationId="{F736B19F-36B8-4A34-8484-18A409371563}"/>
          </ac:grpSpMkLst>
        </pc:grpChg>
        <pc:grpChg chg="add del mod">
          <ac:chgData name="Bilal Sharqi" userId="e04c3bd7-f33e-402b-8e4a-1f5231f1204e" providerId="ADAL" clId="{EF626E0E-71E0-4D16-8E63-EF8B83947ACC}" dt="2021-05-27T21:16:51.073" v="816" actId="478"/>
          <ac:grpSpMkLst>
            <pc:docMk/>
            <pc:sldMk cId="3282955464" sldId="349"/>
            <ac:grpSpMk id="40" creationId="{B8D54DDB-73E7-46F4-920A-6831D9DA738A}"/>
          </ac:grpSpMkLst>
        </pc:grpChg>
        <pc:grpChg chg="add mod">
          <ac:chgData name="Bilal Sharqi" userId="e04c3bd7-f33e-402b-8e4a-1f5231f1204e" providerId="ADAL" clId="{EF626E0E-71E0-4D16-8E63-EF8B83947ACC}" dt="2021-05-27T22:14:33.086" v="1410"/>
          <ac:grpSpMkLst>
            <pc:docMk/>
            <pc:sldMk cId="3282955464" sldId="349"/>
            <ac:grpSpMk id="90" creationId="{06699407-21F4-457F-AB1A-3B480FF0C569}"/>
          </ac:grpSpMkLst>
        </pc:grpChg>
        <pc:cxnChg chg="mod">
          <ac:chgData name="Bilal Sharqi" userId="e04c3bd7-f33e-402b-8e4a-1f5231f1204e" providerId="ADAL" clId="{EF626E0E-71E0-4D16-8E63-EF8B83947ACC}" dt="2021-05-27T22:14:33.086" v="1410"/>
          <ac:cxnSpMkLst>
            <pc:docMk/>
            <pc:sldMk cId="3282955464" sldId="349"/>
            <ac:cxnSpMk id="6" creationId="{32EEFD02-3F60-48C9-BC2F-249A18282556}"/>
          </ac:cxnSpMkLst>
        </pc:cxnChg>
        <pc:cxnChg chg="mod">
          <ac:chgData name="Bilal Sharqi" userId="e04c3bd7-f33e-402b-8e4a-1f5231f1204e" providerId="ADAL" clId="{EF626E0E-71E0-4D16-8E63-EF8B83947ACC}" dt="2021-05-27T22:14:33.086" v="1410"/>
          <ac:cxnSpMkLst>
            <pc:docMk/>
            <pc:sldMk cId="3282955464" sldId="349"/>
            <ac:cxnSpMk id="27" creationId="{04E147C7-FC85-435B-849E-D43BB7F4D2D3}"/>
          </ac:cxnSpMkLst>
        </pc:cxnChg>
        <pc:cxnChg chg="add mod">
          <ac:chgData name="Bilal Sharqi" userId="e04c3bd7-f33e-402b-8e4a-1f5231f1204e" providerId="ADAL" clId="{EF626E0E-71E0-4D16-8E63-EF8B83947ACC}" dt="2021-05-27T22:14:33.086" v="1410"/>
          <ac:cxnSpMkLst>
            <pc:docMk/>
            <pc:sldMk cId="3282955464" sldId="349"/>
            <ac:cxnSpMk id="49" creationId="{FD4D2B33-BAA0-4C63-9B27-EFCE3AEB4003}"/>
          </ac:cxnSpMkLst>
        </pc:cxnChg>
        <pc:cxnChg chg="add del mod">
          <ac:chgData name="Bilal Sharqi" userId="e04c3bd7-f33e-402b-8e4a-1f5231f1204e" providerId="ADAL" clId="{EF626E0E-71E0-4D16-8E63-EF8B83947ACC}" dt="2021-05-27T21:17:35.753" v="830" actId="478"/>
          <ac:cxnSpMkLst>
            <pc:docMk/>
            <pc:sldMk cId="3282955464" sldId="349"/>
            <ac:cxnSpMk id="52" creationId="{4F27BE81-1EE3-434C-906D-8E124EEACA0C}"/>
          </ac:cxnSpMkLst>
        </pc:cxnChg>
        <pc:cxnChg chg="mod">
          <ac:chgData name="Bilal Sharqi" userId="e04c3bd7-f33e-402b-8e4a-1f5231f1204e" providerId="ADAL" clId="{EF626E0E-71E0-4D16-8E63-EF8B83947ACC}" dt="2021-05-27T22:14:33.086" v="1410"/>
          <ac:cxnSpMkLst>
            <pc:docMk/>
            <pc:sldMk cId="3282955464" sldId="349"/>
            <ac:cxnSpMk id="59" creationId="{04F13E15-F38D-4CDF-8D1A-6A6F516A9F56}"/>
          </ac:cxnSpMkLst>
        </pc:cxnChg>
        <pc:cxnChg chg="add del mod">
          <ac:chgData name="Bilal Sharqi" userId="e04c3bd7-f33e-402b-8e4a-1f5231f1204e" providerId="ADAL" clId="{EF626E0E-71E0-4D16-8E63-EF8B83947ACC}" dt="2021-05-27T21:19:52.978" v="913" actId="478"/>
          <ac:cxnSpMkLst>
            <pc:docMk/>
            <pc:sldMk cId="3282955464" sldId="349"/>
            <ac:cxnSpMk id="60" creationId="{3696E356-E3C2-47FF-B3CE-F7B7FD406BCB}"/>
          </ac:cxnSpMkLst>
        </pc:cxnChg>
        <pc:cxnChg chg="mod">
          <ac:chgData name="Bilal Sharqi" userId="e04c3bd7-f33e-402b-8e4a-1f5231f1204e" providerId="ADAL" clId="{EF626E0E-71E0-4D16-8E63-EF8B83947ACC}" dt="2021-05-27T22:14:33.086" v="1410"/>
          <ac:cxnSpMkLst>
            <pc:docMk/>
            <pc:sldMk cId="3282955464" sldId="349"/>
            <ac:cxnSpMk id="74" creationId="{21C42D26-1685-452B-8D78-CA76FF21EDAA}"/>
          </ac:cxnSpMkLst>
        </pc:cxnChg>
        <pc:cxnChg chg="mod">
          <ac:chgData name="Bilal Sharqi" userId="e04c3bd7-f33e-402b-8e4a-1f5231f1204e" providerId="ADAL" clId="{EF626E0E-71E0-4D16-8E63-EF8B83947ACC}" dt="2021-05-27T22:14:33.086" v="1410"/>
          <ac:cxnSpMkLst>
            <pc:docMk/>
            <pc:sldMk cId="3282955464" sldId="349"/>
            <ac:cxnSpMk id="78" creationId="{66E0271F-EE89-4B84-BBA0-C3C00AF2FE3E}"/>
          </ac:cxnSpMkLst>
        </pc:cxnChg>
        <pc:cxnChg chg="add mod">
          <ac:chgData name="Bilal Sharqi" userId="e04c3bd7-f33e-402b-8e4a-1f5231f1204e" providerId="ADAL" clId="{EF626E0E-71E0-4D16-8E63-EF8B83947ACC}" dt="2021-05-27T22:14:33.086" v="1410"/>
          <ac:cxnSpMkLst>
            <pc:docMk/>
            <pc:sldMk cId="3282955464" sldId="349"/>
            <ac:cxnSpMk id="83" creationId="{0F9837ED-04CF-4A3A-A102-B514A612A8F2}"/>
          </ac:cxnSpMkLst>
        </pc:cxnChg>
        <pc:cxnChg chg="mod">
          <ac:chgData name="Bilal Sharqi" userId="e04c3bd7-f33e-402b-8e4a-1f5231f1204e" providerId="ADAL" clId="{EF626E0E-71E0-4D16-8E63-EF8B83947ACC}" dt="2021-05-27T22:14:33.086" v="1410"/>
          <ac:cxnSpMkLst>
            <pc:docMk/>
            <pc:sldMk cId="3282955464" sldId="349"/>
            <ac:cxnSpMk id="93" creationId="{4C498B63-C5BB-4FA2-8AA5-4BD167401158}"/>
          </ac:cxnSpMkLst>
        </pc:cxnChg>
        <pc:cxnChg chg="mod">
          <ac:chgData name="Bilal Sharqi" userId="e04c3bd7-f33e-402b-8e4a-1f5231f1204e" providerId="ADAL" clId="{EF626E0E-71E0-4D16-8E63-EF8B83947ACC}" dt="2021-05-27T22:14:33.086" v="1410"/>
          <ac:cxnSpMkLst>
            <pc:docMk/>
            <pc:sldMk cId="3282955464" sldId="349"/>
            <ac:cxnSpMk id="106" creationId="{CC331C4C-C9E3-4A21-87FC-52F1C5DF34B2}"/>
          </ac:cxnSpMkLst>
        </pc:cxnChg>
      </pc:sldChg>
      <pc:sldChg chg="addSp delSp modSp add mod modShow">
        <pc:chgData name="Bilal Sharqi" userId="e04c3bd7-f33e-402b-8e4a-1f5231f1204e" providerId="ADAL" clId="{EF626E0E-71E0-4D16-8E63-EF8B83947ACC}" dt="2021-05-31T15:10:39.719" v="2317" actId="729"/>
        <pc:sldMkLst>
          <pc:docMk/>
          <pc:sldMk cId="1340396354" sldId="350"/>
        </pc:sldMkLst>
        <pc:spChg chg="mod">
          <ac:chgData name="Bilal Sharqi" userId="e04c3bd7-f33e-402b-8e4a-1f5231f1204e" providerId="ADAL" clId="{EF626E0E-71E0-4D16-8E63-EF8B83947ACC}" dt="2021-05-27T22:20:36.746" v="1470" actId="14100"/>
          <ac:spMkLst>
            <pc:docMk/>
            <pc:sldMk cId="1340396354" sldId="350"/>
            <ac:spMk id="2" creationId="{A7FBDAF6-9AA1-44FA-ACE3-68B960C15A58}"/>
          </ac:spMkLst>
        </pc:spChg>
        <pc:spChg chg="mod">
          <ac:chgData name="Bilal Sharqi" userId="e04c3bd7-f33e-402b-8e4a-1f5231f1204e" providerId="ADAL" clId="{EF626E0E-71E0-4D16-8E63-EF8B83947ACC}" dt="2021-05-27T22:24:14.925" v="1474" actId="207"/>
          <ac:spMkLst>
            <pc:docMk/>
            <pc:sldMk cId="1340396354" sldId="350"/>
            <ac:spMk id="4" creationId="{95C5DA08-15B3-4993-B16A-904C0F439538}"/>
          </ac:spMkLst>
        </pc:spChg>
        <pc:spChg chg="mod">
          <ac:chgData name="Bilal Sharqi" userId="e04c3bd7-f33e-402b-8e4a-1f5231f1204e" providerId="ADAL" clId="{EF626E0E-71E0-4D16-8E63-EF8B83947ACC}" dt="2021-05-27T22:19:35.346" v="1460" actId="14100"/>
          <ac:spMkLst>
            <pc:docMk/>
            <pc:sldMk cId="1340396354" sldId="350"/>
            <ac:spMk id="5" creationId="{CAFE10C1-364E-4307-B659-ADA91A73B5FA}"/>
          </ac:spMkLst>
        </pc:spChg>
        <pc:spChg chg="mod">
          <ac:chgData name="Bilal Sharqi" userId="e04c3bd7-f33e-402b-8e4a-1f5231f1204e" providerId="ADAL" clId="{EF626E0E-71E0-4D16-8E63-EF8B83947ACC}" dt="2021-05-27T22:19:35.346" v="1460" actId="14100"/>
          <ac:spMkLst>
            <pc:docMk/>
            <pc:sldMk cId="1340396354" sldId="350"/>
            <ac:spMk id="8" creationId="{208576E3-9EF6-4A24-9B7D-95448291F8A0}"/>
          </ac:spMkLst>
        </pc:spChg>
        <pc:spChg chg="mod">
          <ac:chgData name="Bilal Sharqi" userId="e04c3bd7-f33e-402b-8e4a-1f5231f1204e" providerId="ADAL" clId="{EF626E0E-71E0-4D16-8E63-EF8B83947ACC}" dt="2021-05-27T22:19:50.820" v="1462" actId="1076"/>
          <ac:spMkLst>
            <pc:docMk/>
            <pc:sldMk cId="1340396354" sldId="350"/>
            <ac:spMk id="13" creationId="{F5BA1CD4-F0BE-468E-B1FF-DF03F75855D7}"/>
          </ac:spMkLst>
        </pc:spChg>
        <pc:spChg chg="del mod">
          <ac:chgData name="Bilal Sharqi" userId="e04c3bd7-f33e-402b-8e4a-1f5231f1204e" providerId="ADAL" clId="{EF626E0E-71E0-4D16-8E63-EF8B83947ACC}" dt="2021-05-27T22:27:48.707" v="1509" actId="478"/>
          <ac:spMkLst>
            <pc:docMk/>
            <pc:sldMk cId="1340396354" sldId="350"/>
            <ac:spMk id="15" creationId="{5019876F-5EFD-4A49-A5A6-3D87FD14DC69}"/>
          </ac:spMkLst>
        </pc:spChg>
        <pc:spChg chg="mod">
          <ac:chgData name="Bilal Sharqi" userId="e04c3bd7-f33e-402b-8e4a-1f5231f1204e" providerId="ADAL" clId="{EF626E0E-71E0-4D16-8E63-EF8B83947ACC}" dt="2021-05-27T22:19:30.600" v="1458" actId="2711"/>
          <ac:spMkLst>
            <pc:docMk/>
            <pc:sldMk cId="1340396354" sldId="350"/>
            <ac:spMk id="16" creationId="{625DF99D-CA5A-4753-992F-2AD7318D555C}"/>
          </ac:spMkLst>
        </pc:spChg>
        <pc:spChg chg="mod">
          <ac:chgData name="Bilal Sharqi" userId="e04c3bd7-f33e-402b-8e4a-1f5231f1204e" providerId="ADAL" clId="{EF626E0E-71E0-4D16-8E63-EF8B83947ACC}" dt="2021-05-27T22:19:30.600" v="1458" actId="2711"/>
          <ac:spMkLst>
            <pc:docMk/>
            <pc:sldMk cId="1340396354" sldId="350"/>
            <ac:spMk id="17" creationId="{74535898-FABA-495F-9618-0A1FEA8C72E9}"/>
          </ac:spMkLst>
        </pc:spChg>
        <pc:spChg chg="mod">
          <ac:chgData name="Bilal Sharqi" userId="e04c3bd7-f33e-402b-8e4a-1f5231f1204e" providerId="ADAL" clId="{EF626E0E-71E0-4D16-8E63-EF8B83947ACC}" dt="2021-05-27T22:27:57.705" v="1511" actId="21"/>
          <ac:spMkLst>
            <pc:docMk/>
            <pc:sldMk cId="1340396354" sldId="350"/>
            <ac:spMk id="18" creationId="{92AE128C-339C-4981-829B-CDE0732500B1}"/>
          </ac:spMkLst>
        </pc:spChg>
        <pc:spChg chg="mod">
          <ac:chgData name="Bilal Sharqi" userId="e04c3bd7-f33e-402b-8e4a-1f5231f1204e" providerId="ADAL" clId="{EF626E0E-71E0-4D16-8E63-EF8B83947ACC}" dt="2021-05-27T22:24:19.322" v="1475" actId="207"/>
          <ac:spMkLst>
            <pc:docMk/>
            <pc:sldMk cId="1340396354" sldId="350"/>
            <ac:spMk id="26" creationId="{F46DE0C9-7026-4887-A60A-E8E94E59886A}"/>
          </ac:spMkLst>
        </pc:spChg>
        <pc:spChg chg="del">
          <ac:chgData name="Bilal Sharqi" userId="e04c3bd7-f33e-402b-8e4a-1f5231f1204e" providerId="ADAL" clId="{EF626E0E-71E0-4D16-8E63-EF8B83947ACC}" dt="2021-05-27T22:08:39.637" v="1157" actId="478"/>
          <ac:spMkLst>
            <pc:docMk/>
            <pc:sldMk cId="1340396354" sldId="350"/>
            <ac:spMk id="30" creationId="{0125EB4F-8F72-4F62-9917-265111D4A525}"/>
          </ac:spMkLst>
        </pc:spChg>
        <pc:spChg chg="mod">
          <ac:chgData name="Bilal Sharqi" userId="e04c3bd7-f33e-402b-8e4a-1f5231f1204e" providerId="ADAL" clId="{EF626E0E-71E0-4D16-8E63-EF8B83947ACC}" dt="2021-05-27T22:19:30.600" v="1458" actId="2711"/>
          <ac:spMkLst>
            <pc:docMk/>
            <pc:sldMk cId="1340396354" sldId="350"/>
            <ac:spMk id="34" creationId="{C4121991-AB02-453F-A6B9-6F495C3E40E3}"/>
          </ac:spMkLst>
        </pc:spChg>
        <pc:spChg chg="mod">
          <ac:chgData name="Bilal Sharqi" userId="e04c3bd7-f33e-402b-8e4a-1f5231f1204e" providerId="ADAL" clId="{EF626E0E-71E0-4D16-8E63-EF8B83947ACC}" dt="2021-05-27T22:19:30.600" v="1458" actId="2711"/>
          <ac:spMkLst>
            <pc:docMk/>
            <pc:sldMk cId="1340396354" sldId="350"/>
            <ac:spMk id="36" creationId="{4525C727-8D0C-4805-9CD3-B1770C77F0C6}"/>
          </ac:spMkLst>
        </pc:spChg>
        <pc:spChg chg="mod">
          <ac:chgData name="Bilal Sharqi" userId="e04c3bd7-f33e-402b-8e4a-1f5231f1204e" providerId="ADAL" clId="{EF626E0E-71E0-4D16-8E63-EF8B83947ACC}" dt="2021-05-27T22:19:30.600" v="1458" actId="2711"/>
          <ac:spMkLst>
            <pc:docMk/>
            <pc:sldMk cId="1340396354" sldId="350"/>
            <ac:spMk id="37" creationId="{F137E4A1-B88B-4B2A-948E-3A5097FDA0A6}"/>
          </ac:spMkLst>
        </pc:spChg>
        <pc:spChg chg="add mod">
          <ac:chgData name="Bilal Sharqi" userId="e04c3bd7-f33e-402b-8e4a-1f5231f1204e" providerId="ADAL" clId="{EF626E0E-71E0-4D16-8E63-EF8B83947ACC}" dt="2021-05-27T22:19:35.346" v="1460" actId="14100"/>
          <ac:spMkLst>
            <pc:docMk/>
            <pc:sldMk cId="1340396354" sldId="350"/>
            <ac:spMk id="38" creationId="{8840ACA6-5511-4C18-AFD3-409B631C5DA7}"/>
          </ac:spMkLst>
        </pc:spChg>
        <pc:spChg chg="add mod">
          <ac:chgData name="Bilal Sharqi" userId="e04c3bd7-f33e-402b-8e4a-1f5231f1204e" providerId="ADAL" clId="{EF626E0E-71E0-4D16-8E63-EF8B83947ACC}" dt="2021-05-27T22:19:35.346" v="1460" actId="14100"/>
          <ac:spMkLst>
            <pc:docMk/>
            <pc:sldMk cId="1340396354" sldId="350"/>
            <ac:spMk id="67" creationId="{A6F9A68E-C4F5-4FBD-8D08-117AA07326E9}"/>
          </ac:spMkLst>
        </pc:spChg>
        <pc:spChg chg="add mod">
          <ac:chgData name="Bilal Sharqi" userId="e04c3bd7-f33e-402b-8e4a-1f5231f1204e" providerId="ADAL" clId="{EF626E0E-71E0-4D16-8E63-EF8B83947ACC}" dt="2021-05-27T22:19:35.346" v="1460" actId="14100"/>
          <ac:spMkLst>
            <pc:docMk/>
            <pc:sldMk cId="1340396354" sldId="350"/>
            <ac:spMk id="68" creationId="{15E73002-71C4-4280-BD07-211D6D07C584}"/>
          </ac:spMkLst>
        </pc:spChg>
        <pc:spChg chg="add mod">
          <ac:chgData name="Bilal Sharqi" userId="e04c3bd7-f33e-402b-8e4a-1f5231f1204e" providerId="ADAL" clId="{EF626E0E-71E0-4D16-8E63-EF8B83947ACC}" dt="2021-05-27T22:19:35.346" v="1460" actId="14100"/>
          <ac:spMkLst>
            <pc:docMk/>
            <pc:sldMk cId="1340396354" sldId="350"/>
            <ac:spMk id="86" creationId="{7E5480D6-8547-4B15-BF26-FD7C5D5F4EB1}"/>
          </ac:spMkLst>
        </pc:spChg>
        <pc:spChg chg="add mod">
          <ac:chgData name="Bilal Sharqi" userId="e04c3bd7-f33e-402b-8e4a-1f5231f1204e" providerId="ADAL" clId="{EF626E0E-71E0-4D16-8E63-EF8B83947ACC}" dt="2021-05-27T22:20:06.245" v="1466" actId="1076"/>
          <ac:spMkLst>
            <pc:docMk/>
            <pc:sldMk cId="1340396354" sldId="350"/>
            <ac:spMk id="120" creationId="{08C1CFA3-DACB-4A32-9246-82621A4E6C85}"/>
          </ac:spMkLst>
        </pc:spChg>
        <pc:spChg chg="add mod">
          <ac:chgData name="Bilal Sharqi" userId="e04c3bd7-f33e-402b-8e4a-1f5231f1204e" providerId="ADAL" clId="{EF626E0E-71E0-4D16-8E63-EF8B83947ACC}" dt="2021-05-27T22:20:52.295" v="1473" actId="1076"/>
          <ac:spMkLst>
            <pc:docMk/>
            <pc:sldMk cId="1340396354" sldId="350"/>
            <ac:spMk id="122" creationId="{A946B3DF-DC84-4860-8C4E-537A4B674B9A}"/>
          </ac:spMkLst>
        </pc:spChg>
        <pc:spChg chg="add mod">
          <ac:chgData name="Bilal Sharqi" userId="e04c3bd7-f33e-402b-8e4a-1f5231f1204e" providerId="ADAL" clId="{EF626E0E-71E0-4D16-8E63-EF8B83947ACC}" dt="2021-05-27T23:42:05.777" v="1544" actId="1076"/>
          <ac:spMkLst>
            <pc:docMk/>
            <pc:sldMk cId="1340396354" sldId="350"/>
            <ac:spMk id="123" creationId="{8E149D54-D50E-4416-8A96-9D22EA3BC000}"/>
          </ac:spMkLst>
        </pc:spChg>
        <pc:spChg chg="add mod">
          <ac:chgData name="Bilal Sharqi" userId="e04c3bd7-f33e-402b-8e4a-1f5231f1204e" providerId="ADAL" clId="{EF626E0E-71E0-4D16-8E63-EF8B83947ACC}" dt="2021-05-27T22:28:12.957" v="1515" actId="1076"/>
          <ac:spMkLst>
            <pc:docMk/>
            <pc:sldMk cId="1340396354" sldId="350"/>
            <ac:spMk id="135" creationId="{41EF03AE-A4C5-4F09-BC0C-B818829E41F8}"/>
          </ac:spMkLst>
        </pc:spChg>
        <pc:grpChg chg="del mod">
          <ac:chgData name="Bilal Sharqi" userId="e04c3bd7-f33e-402b-8e4a-1f5231f1204e" providerId="ADAL" clId="{EF626E0E-71E0-4D16-8E63-EF8B83947ACC}" dt="2021-05-27T22:28:08.472" v="1514" actId="478"/>
          <ac:grpSpMkLst>
            <pc:docMk/>
            <pc:sldMk cId="1340396354" sldId="350"/>
            <ac:grpSpMk id="14" creationId="{3AB2E9A7-B81D-432D-AAEA-7DD61364158F}"/>
          </ac:grpSpMkLst>
        </pc:grpChg>
        <pc:grpChg chg="del mod">
          <ac:chgData name="Bilal Sharqi" userId="e04c3bd7-f33e-402b-8e4a-1f5231f1204e" providerId="ADAL" clId="{EF626E0E-71E0-4D16-8E63-EF8B83947ACC}" dt="2021-05-27T22:08:37.238" v="1156" actId="478"/>
          <ac:grpSpMkLst>
            <pc:docMk/>
            <pc:sldMk cId="1340396354" sldId="350"/>
            <ac:grpSpMk id="19" creationId="{CFD7A026-F51B-4682-9444-70C35CB81B6E}"/>
          </ac:grpSpMkLst>
        </pc:grpChg>
        <pc:grpChg chg="add mod">
          <ac:chgData name="Bilal Sharqi" userId="e04c3bd7-f33e-402b-8e4a-1f5231f1204e" providerId="ADAL" clId="{EF626E0E-71E0-4D16-8E63-EF8B83947ACC}" dt="2021-05-27T22:19:35.346" v="1460" actId="14100"/>
          <ac:grpSpMkLst>
            <pc:docMk/>
            <pc:sldMk cId="1340396354" sldId="350"/>
            <ac:grpSpMk id="33" creationId="{4512C2B4-3ABE-4007-B78C-48BC52CFD8EA}"/>
          </ac:grpSpMkLst>
        </pc:grpChg>
        <pc:cxnChg chg="mod">
          <ac:chgData name="Bilal Sharqi" userId="e04c3bd7-f33e-402b-8e4a-1f5231f1204e" providerId="ADAL" clId="{EF626E0E-71E0-4D16-8E63-EF8B83947ACC}" dt="2021-05-27T22:19:35.346" v="1460" actId="14100"/>
          <ac:cxnSpMkLst>
            <pc:docMk/>
            <pc:sldMk cId="1340396354" sldId="350"/>
            <ac:cxnSpMk id="6" creationId="{32EEFD02-3F60-48C9-BC2F-249A18282556}"/>
          </ac:cxnSpMkLst>
        </pc:cxnChg>
        <pc:cxnChg chg="mod">
          <ac:chgData name="Bilal Sharqi" userId="e04c3bd7-f33e-402b-8e4a-1f5231f1204e" providerId="ADAL" clId="{EF626E0E-71E0-4D16-8E63-EF8B83947ACC}" dt="2021-05-27T22:28:16.984" v="1516" actId="14100"/>
          <ac:cxnSpMkLst>
            <pc:docMk/>
            <pc:sldMk cId="1340396354" sldId="350"/>
            <ac:cxnSpMk id="7" creationId="{8BE78CF0-D4AB-437C-899C-8D77BCE2BD76}"/>
          </ac:cxnSpMkLst>
        </pc:cxnChg>
        <pc:cxnChg chg="mod">
          <ac:chgData name="Bilal Sharqi" userId="e04c3bd7-f33e-402b-8e4a-1f5231f1204e" providerId="ADAL" clId="{EF626E0E-71E0-4D16-8E63-EF8B83947ACC}" dt="2021-05-27T22:19:35.346" v="1460" actId="14100"/>
          <ac:cxnSpMkLst>
            <pc:docMk/>
            <pc:sldMk cId="1340396354" sldId="350"/>
            <ac:cxnSpMk id="9" creationId="{4785D009-FB8D-4FC6-9CEA-19D9AD4A3D44}"/>
          </ac:cxnSpMkLst>
        </pc:cxnChg>
        <pc:cxnChg chg="mod">
          <ac:chgData name="Bilal Sharqi" userId="e04c3bd7-f33e-402b-8e4a-1f5231f1204e" providerId="ADAL" clId="{EF626E0E-71E0-4D16-8E63-EF8B83947ACC}" dt="2021-05-27T22:28:35.645" v="1522" actId="14100"/>
          <ac:cxnSpMkLst>
            <pc:docMk/>
            <pc:sldMk cId="1340396354" sldId="350"/>
            <ac:cxnSpMk id="10" creationId="{25ACD2E5-E9AF-4EF5-B91C-809E4179924D}"/>
          </ac:cxnSpMkLst>
        </pc:cxnChg>
        <pc:cxnChg chg="del mod">
          <ac:chgData name="Bilal Sharqi" userId="e04c3bd7-f33e-402b-8e4a-1f5231f1204e" providerId="ADAL" clId="{EF626E0E-71E0-4D16-8E63-EF8B83947ACC}" dt="2021-05-27T22:07:11.026" v="1144" actId="478"/>
          <ac:cxnSpMkLst>
            <pc:docMk/>
            <pc:sldMk cId="1340396354" sldId="350"/>
            <ac:cxnSpMk id="11" creationId="{907B4225-3B9C-4E21-B6F0-E203D2D86D35}"/>
          </ac:cxnSpMkLst>
        </pc:cxnChg>
        <pc:cxnChg chg="mod">
          <ac:chgData name="Bilal Sharqi" userId="e04c3bd7-f33e-402b-8e4a-1f5231f1204e" providerId="ADAL" clId="{EF626E0E-71E0-4D16-8E63-EF8B83947ACC}" dt="2021-05-27T22:20:03.117" v="1465" actId="14100"/>
          <ac:cxnSpMkLst>
            <pc:docMk/>
            <pc:sldMk cId="1340396354" sldId="350"/>
            <ac:cxnSpMk id="12" creationId="{F4404454-0BD3-47AD-84D9-F0D214B886DC}"/>
          </ac:cxnSpMkLst>
        </pc:cxnChg>
        <pc:cxnChg chg="del mod">
          <ac:chgData name="Bilal Sharqi" userId="e04c3bd7-f33e-402b-8e4a-1f5231f1204e" providerId="ADAL" clId="{EF626E0E-71E0-4D16-8E63-EF8B83947ACC}" dt="2021-05-27T22:16:42.219" v="1425" actId="478"/>
          <ac:cxnSpMkLst>
            <pc:docMk/>
            <pc:sldMk cId="1340396354" sldId="350"/>
            <ac:cxnSpMk id="27" creationId="{04E147C7-FC85-435B-849E-D43BB7F4D2D3}"/>
          </ac:cxnSpMkLst>
        </pc:cxnChg>
        <pc:cxnChg chg="add del mod">
          <ac:chgData name="Bilal Sharqi" userId="e04c3bd7-f33e-402b-8e4a-1f5231f1204e" providerId="ADAL" clId="{EF626E0E-71E0-4D16-8E63-EF8B83947ACC}" dt="2021-05-27T22:02:57.306" v="1089" actId="21"/>
          <ac:cxnSpMkLst>
            <pc:docMk/>
            <pc:sldMk cId="1340396354" sldId="350"/>
            <ac:cxnSpMk id="31" creationId="{249C4E19-933A-439E-B353-79188D31DA35}"/>
          </ac:cxnSpMkLst>
        </pc:cxnChg>
        <pc:cxnChg chg="mod">
          <ac:chgData name="Bilal Sharqi" userId="e04c3bd7-f33e-402b-8e4a-1f5231f1204e" providerId="ADAL" clId="{EF626E0E-71E0-4D16-8E63-EF8B83947ACC}" dt="2021-05-27T22:19:50.820" v="1462" actId="1076"/>
          <ac:cxnSpMkLst>
            <pc:docMk/>
            <pc:sldMk cId="1340396354" sldId="350"/>
            <ac:cxnSpMk id="32" creationId="{27F7C2C6-C4A7-4754-A8DA-F0C3C8C02646}"/>
          </ac:cxnSpMkLst>
        </pc:cxnChg>
        <pc:cxnChg chg="del mod">
          <ac:chgData name="Bilal Sharqi" userId="e04c3bd7-f33e-402b-8e4a-1f5231f1204e" providerId="ADAL" clId="{EF626E0E-71E0-4D16-8E63-EF8B83947ACC}" dt="2021-05-27T22:18:36.328" v="1447" actId="478"/>
          <ac:cxnSpMkLst>
            <pc:docMk/>
            <pc:sldMk cId="1340396354" sldId="350"/>
            <ac:cxnSpMk id="35" creationId="{E9583387-FD6A-4469-9FEE-77768F455114}"/>
          </ac:cxnSpMkLst>
        </pc:cxnChg>
        <pc:cxnChg chg="add mod">
          <ac:chgData name="Bilal Sharqi" userId="e04c3bd7-f33e-402b-8e4a-1f5231f1204e" providerId="ADAL" clId="{EF626E0E-71E0-4D16-8E63-EF8B83947ACC}" dt="2021-05-27T22:19:35.346" v="1460" actId="14100"/>
          <ac:cxnSpMkLst>
            <pc:docMk/>
            <pc:sldMk cId="1340396354" sldId="350"/>
            <ac:cxnSpMk id="44" creationId="{CDD98BBA-27CF-4C01-A2A4-0523F1DE7D8D}"/>
          </ac:cxnSpMkLst>
        </pc:cxnChg>
        <pc:cxnChg chg="add mod">
          <ac:chgData name="Bilal Sharqi" userId="e04c3bd7-f33e-402b-8e4a-1f5231f1204e" providerId="ADAL" clId="{EF626E0E-71E0-4D16-8E63-EF8B83947ACC}" dt="2021-05-27T22:19:35.346" v="1460" actId="14100"/>
          <ac:cxnSpMkLst>
            <pc:docMk/>
            <pc:sldMk cId="1340396354" sldId="350"/>
            <ac:cxnSpMk id="48" creationId="{0243D81E-63A3-48AE-9279-84C4AF1E993C}"/>
          </ac:cxnSpMkLst>
        </pc:cxnChg>
        <pc:cxnChg chg="add mod">
          <ac:chgData name="Bilal Sharqi" userId="e04c3bd7-f33e-402b-8e4a-1f5231f1204e" providerId="ADAL" clId="{EF626E0E-71E0-4D16-8E63-EF8B83947ACC}" dt="2021-05-27T22:19:35.346" v="1460" actId="14100"/>
          <ac:cxnSpMkLst>
            <pc:docMk/>
            <pc:sldMk cId="1340396354" sldId="350"/>
            <ac:cxnSpMk id="55" creationId="{8992AAAD-0DBD-4DF5-9B61-54F2EAC942E1}"/>
          </ac:cxnSpMkLst>
        </pc:cxnChg>
        <pc:cxnChg chg="add mod">
          <ac:chgData name="Bilal Sharqi" userId="e04c3bd7-f33e-402b-8e4a-1f5231f1204e" providerId="ADAL" clId="{EF626E0E-71E0-4D16-8E63-EF8B83947ACC}" dt="2021-05-27T22:19:35.346" v="1460" actId="14100"/>
          <ac:cxnSpMkLst>
            <pc:docMk/>
            <pc:sldMk cId="1340396354" sldId="350"/>
            <ac:cxnSpMk id="69" creationId="{0EEFFC94-0DC7-47B9-AF47-2FFFBE96774D}"/>
          </ac:cxnSpMkLst>
        </pc:cxnChg>
        <pc:cxnChg chg="add mod">
          <ac:chgData name="Bilal Sharqi" userId="e04c3bd7-f33e-402b-8e4a-1f5231f1204e" providerId="ADAL" clId="{EF626E0E-71E0-4D16-8E63-EF8B83947ACC}" dt="2021-05-27T22:19:35.346" v="1460" actId="14100"/>
          <ac:cxnSpMkLst>
            <pc:docMk/>
            <pc:sldMk cId="1340396354" sldId="350"/>
            <ac:cxnSpMk id="106" creationId="{440DF8A4-8789-4971-9A35-D7C579C91CD4}"/>
          </ac:cxnSpMkLst>
        </pc:cxnChg>
        <pc:cxnChg chg="add mod">
          <ac:chgData name="Bilal Sharqi" userId="e04c3bd7-f33e-402b-8e4a-1f5231f1204e" providerId="ADAL" clId="{EF626E0E-71E0-4D16-8E63-EF8B83947ACC}" dt="2021-05-27T22:20:48.444" v="1472" actId="14100"/>
          <ac:cxnSpMkLst>
            <pc:docMk/>
            <pc:sldMk cId="1340396354" sldId="350"/>
            <ac:cxnSpMk id="121" creationId="{1ADC87AA-6F75-48A0-A708-B22BF5F142DE}"/>
          </ac:cxnSpMkLst>
        </pc:cxnChg>
      </pc:sldChg>
      <pc:sldChg chg="addSp delSp modSp add mod ord">
        <pc:chgData name="Bilal Sharqi" userId="e04c3bd7-f33e-402b-8e4a-1f5231f1204e" providerId="ADAL" clId="{EF626E0E-71E0-4D16-8E63-EF8B83947ACC}" dt="2021-05-31T15:20:31.957" v="2395" actId="1076"/>
        <pc:sldMkLst>
          <pc:docMk/>
          <pc:sldMk cId="845046635" sldId="351"/>
        </pc:sldMkLst>
        <pc:spChg chg="del">
          <ac:chgData name="Bilal Sharqi" userId="e04c3bd7-f33e-402b-8e4a-1f5231f1204e" providerId="ADAL" clId="{EF626E0E-71E0-4D16-8E63-EF8B83947ACC}" dt="2021-05-29T18:04:08.908" v="1639" actId="478"/>
          <ac:spMkLst>
            <pc:docMk/>
            <pc:sldMk cId="845046635" sldId="351"/>
            <ac:spMk id="2" creationId="{A7FBDAF6-9AA1-44FA-ACE3-68B960C15A58}"/>
          </ac:spMkLst>
        </pc:spChg>
        <pc:spChg chg="mod">
          <ac:chgData name="Bilal Sharqi" userId="e04c3bd7-f33e-402b-8e4a-1f5231f1204e" providerId="ADAL" clId="{EF626E0E-71E0-4D16-8E63-EF8B83947ACC}" dt="2021-05-30T13:48:51.558" v="2237" actId="1076"/>
          <ac:spMkLst>
            <pc:docMk/>
            <pc:sldMk cId="845046635" sldId="351"/>
            <ac:spMk id="4" creationId="{95C5DA08-15B3-4993-B16A-904C0F439538}"/>
          </ac:spMkLst>
        </pc:spChg>
        <pc:spChg chg="del mod">
          <ac:chgData name="Bilal Sharqi" userId="e04c3bd7-f33e-402b-8e4a-1f5231f1204e" providerId="ADAL" clId="{EF626E0E-71E0-4D16-8E63-EF8B83947ACC}" dt="2021-05-31T15:11:43.086" v="2332" actId="478"/>
          <ac:spMkLst>
            <pc:docMk/>
            <pc:sldMk cId="845046635" sldId="351"/>
            <ac:spMk id="5" creationId="{CAFE10C1-364E-4307-B659-ADA91A73B5FA}"/>
          </ac:spMkLst>
        </pc:spChg>
        <pc:spChg chg="mod">
          <ac:chgData name="Bilal Sharqi" userId="e04c3bd7-f33e-402b-8e4a-1f5231f1204e" providerId="ADAL" clId="{EF626E0E-71E0-4D16-8E63-EF8B83947ACC}" dt="2021-05-31T15:13:26.560" v="2358" actId="1076"/>
          <ac:spMkLst>
            <pc:docMk/>
            <pc:sldMk cId="845046635" sldId="351"/>
            <ac:spMk id="8" creationId="{208576E3-9EF6-4A24-9B7D-95448291F8A0}"/>
          </ac:spMkLst>
        </pc:spChg>
        <pc:spChg chg="mod">
          <ac:chgData name="Bilal Sharqi" userId="e04c3bd7-f33e-402b-8e4a-1f5231f1204e" providerId="ADAL" clId="{EF626E0E-71E0-4D16-8E63-EF8B83947ACC}" dt="2021-05-31T15:18:18.484" v="2378" actId="1076"/>
          <ac:spMkLst>
            <pc:docMk/>
            <pc:sldMk cId="845046635" sldId="351"/>
            <ac:spMk id="13" creationId="{F5BA1CD4-F0BE-468E-B1FF-DF03F75855D7}"/>
          </ac:spMkLst>
        </pc:spChg>
        <pc:spChg chg="add del mod">
          <ac:chgData name="Bilal Sharqi" userId="e04c3bd7-f33e-402b-8e4a-1f5231f1204e" providerId="ADAL" clId="{EF626E0E-71E0-4D16-8E63-EF8B83947ACC}" dt="2021-05-29T18:04:11.292" v="1640" actId="478"/>
          <ac:spMkLst>
            <pc:docMk/>
            <pc:sldMk cId="845046635" sldId="351"/>
            <ac:spMk id="19" creationId="{B501C54F-F527-400A-9C09-048F0FDB5AA1}"/>
          </ac:spMkLst>
        </pc:spChg>
        <pc:spChg chg="mod">
          <ac:chgData name="Bilal Sharqi" userId="e04c3bd7-f33e-402b-8e4a-1f5231f1204e" providerId="ADAL" clId="{EF626E0E-71E0-4D16-8E63-EF8B83947ACC}" dt="2021-05-31T15:18:38.185" v="2383" actId="1076"/>
          <ac:spMkLst>
            <pc:docMk/>
            <pc:sldMk cId="845046635" sldId="351"/>
            <ac:spMk id="26" creationId="{F46DE0C9-7026-4887-A60A-E8E94E59886A}"/>
          </ac:spMkLst>
        </pc:spChg>
        <pc:spChg chg="mod">
          <ac:chgData name="Bilal Sharqi" userId="e04c3bd7-f33e-402b-8e4a-1f5231f1204e" providerId="ADAL" clId="{EF626E0E-71E0-4D16-8E63-EF8B83947ACC}" dt="2021-05-31T15:13:30.511" v="2359" actId="1076"/>
          <ac:spMkLst>
            <pc:docMk/>
            <pc:sldMk cId="845046635" sldId="351"/>
            <ac:spMk id="38" creationId="{8840ACA6-5511-4C18-AFD3-409B631C5DA7}"/>
          </ac:spMkLst>
        </pc:spChg>
        <pc:spChg chg="add mod">
          <ac:chgData name="Bilal Sharqi" userId="e04c3bd7-f33e-402b-8e4a-1f5231f1204e" providerId="ADAL" clId="{EF626E0E-71E0-4D16-8E63-EF8B83947ACC}" dt="2021-05-31T15:18:14.681" v="2377" actId="1076"/>
          <ac:spMkLst>
            <pc:docMk/>
            <pc:sldMk cId="845046635" sldId="351"/>
            <ac:spMk id="39" creationId="{6A509EC5-54F5-45D1-AFEA-6B10864E44B9}"/>
          </ac:spMkLst>
        </pc:spChg>
        <pc:spChg chg="mod">
          <ac:chgData name="Bilal Sharqi" userId="e04c3bd7-f33e-402b-8e4a-1f5231f1204e" providerId="ADAL" clId="{EF626E0E-71E0-4D16-8E63-EF8B83947ACC}" dt="2021-05-31T15:12:17.146" v="2339" actId="1076"/>
          <ac:spMkLst>
            <pc:docMk/>
            <pc:sldMk cId="845046635" sldId="351"/>
            <ac:spMk id="67" creationId="{A6F9A68E-C4F5-4FBD-8D08-117AA07326E9}"/>
          </ac:spMkLst>
        </pc:spChg>
        <pc:spChg chg="mod">
          <ac:chgData name="Bilal Sharqi" userId="e04c3bd7-f33e-402b-8e4a-1f5231f1204e" providerId="ADAL" clId="{EF626E0E-71E0-4D16-8E63-EF8B83947ACC}" dt="2021-05-31T15:20:31.957" v="2395" actId="1076"/>
          <ac:spMkLst>
            <pc:docMk/>
            <pc:sldMk cId="845046635" sldId="351"/>
            <ac:spMk id="68" creationId="{15E73002-71C4-4280-BD07-211D6D07C584}"/>
          </ac:spMkLst>
        </pc:spChg>
        <pc:spChg chg="add del mod">
          <ac:chgData name="Bilal Sharqi" userId="e04c3bd7-f33e-402b-8e4a-1f5231f1204e" providerId="ADAL" clId="{EF626E0E-71E0-4D16-8E63-EF8B83947ACC}" dt="2021-05-29T18:27:08.580" v="2007" actId="478"/>
          <ac:spMkLst>
            <pc:docMk/>
            <pc:sldMk cId="845046635" sldId="351"/>
            <ac:spMk id="70" creationId="{B4B96BBC-83CA-4CAA-995E-626E3DD12A29}"/>
          </ac:spMkLst>
        </pc:spChg>
        <pc:spChg chg="del mod">
          <ac:chgData name="Bilal Sharqi" userId="e04c3bd7-f33e-402b-8e4a-1f5231f1204e" providerId="ADAL" clId="{EF626E0E-71E0-4D16-8E63-EF8B83947ACC}" dt="2021-05-29T18:18:21.446" v="1902" actId="478"/>
          <ac:spMkLst>
            <pc:docMk/>
            <pc:sldMk cId="845046635" sldId="351"/>
            <ac:spMk id="86" creationId="{7E5480D6-8547-4B15-BF26-FD7C5D5F4EB1}"/>
          </ac:spMkLst>
        </pc:spChg>
        <pc:spChg chg="mod">
          <ac:chgData name="Bilal Sharqi" userId="e04c3bd7-f33e-402b-8e4a-1f5231f1204e" providerId="ADAL" clId="{EF626E0E-71E0-4D16-8E63-EF8B83947ACC}" dt="2021-05-31T15:18:23.716" v="2380" actId="1076"/>
          <ac:spMkLst>
            <pc:docMk/>
            <pc:sldMk cId="845046635" sldId="351"/>
            <ac:spMk id="120" creationId="{08C1CFA3-DACB-4A32-9246-82621A4E6C85}"/>
          </ac:spMkLst>
        </pc:spChg>
        <pc:spChg chg="mod">
          <ac:chgData name="Bilal Sharqi" userId="e04c3bd7-f33e-402b-8e4a-1f5231f1204e" providerId="ADAL" clId="{EF626E0E-71E0-4D16-8E63-EF8B83947ACC}" dt="2021-05-30T13:54:12.670" v="2256" actId="1076"/>
          <ac:spMkLst>
            <pc:docMk/>
            <pc:sldMk cId="845046635" sldId="351"/>
            <ac:spMk id="122" creationId="{A946B3DF-DC84-4860-8C4E-537A4B674B9A}"/>
          </ac:spMkLst>
        </pc:spChg>
        <pc:spChg chg="mod">
          <ac:chgData name="Bilal Sharqi" userId="e04c3bd7-f33e-402b-8e4a-1f5231f1204e" providerId="ADAL" clId="{EF626E0E-71E0-4D16-8E63-EF8B83947ACC}" dt="2021-05-31T15:18:21.181" v="2379" actId="1076"/>
          <ac:spMkLst>
            <pc:docMk/>
            <pc:sldMk cId="845046635" sldId="351"/>
            <ac:spMk id="123" creationId="{8E149D54-D50E-4416-8A96-9D22EA3BC000}"/>
          </ac:spMkLst>
        </pc:spChg>
        <pc:spChg chg="del mod">
          <ac:chgData name="Bilal Sharqi" userId="e04c3bd7-f33e-402b-8e4a-1f5231f1204e" providerId="ADAL" clId="{EF626E0E-71E0-4D16-8E63-EF8B83947ACC}" dt="2021-05-31T15:11:23.749" v="2325" actId="478"/>
          <ac:spMkLst>
            <pc:docMk/>
            <pc:sldMk cId="845046635" sldId="351"/>
            <ac:spMk id="135" creationId="{41EF03AE-A4C5-4F09-BC0C-B818829E41F8}"/>
          </ac:spMkLst>
        </pc:spChg>
        <pc:spChg chg="add mod">
          <ac:chgData name="Bilal Sharqi" userId="e04c3bd7-f33e-402b-8e4a-1f5231f1204e" providerId="ADAL" clId="{EF626E0E-71E0-4D16-8E63-EF8B83947ACC}" dt="2021-05-31T15:12:55.892" v="2350" actId="1076"/>
          <ac:spMkLst>
            <pc:docMk/>
            <pc:sldMk cId="845046635" sldId="351"/>
            <ac:spMk id="198" creationId="{98E8DC56-6CEE-4459-ACE8-13C7CC1683ED}"/>
          </ac:spMkLst>
        </pc:spChg>
        <pc:spChg chg="add mod">
          <ac:chgData name="Bilal Sharqi" userId="e04c3bd7-f33e-402b-8e4a-1f5231f1204e" providerId="ADAL" clId="{EF626E0E-71E0-4D16-8E63-EF8B83947ACC}" dt="2021-05-31T15:17:28.246" v="2376" actId="20577"/>
          <ac:spMkLst>
            <pc:docMk/>
            <pc:sldMk cId="845046635" sldId="351"/>
            <ac:spMk id="271" creationId="{567425EA-2012-443C-9732-151A1BF9DABF}"/>
          </ac:spMkLst>
        </pc:spChg>
        <pc:spChg chg="add mod">
          <ac:chgData name="Bilal Sharqi" userId="e04c3bd7-f33e-402b-8e4a-1f5231f1204e" providerId="ADAL" clId="{EF626E0E-71E0-4D16-8E63-EF8B83947ACC}" dt="2021-05-31T15:18:55.060" v="2393" actId="1076"/>
          <ac:spMkLst>
            <pc:docMk/>
            <pc:sldMk cId="845046635" sldId="351"/>
            <ac:spMk id="288" creationId="{6D62A8BB-15DA-483C-B04C-643EA40A1E73}"/>
          </ac:spMkLst>
        </pc:spChg>
        <pc:grpChg chg="del mod">
          <ac:chgData name="Bilal Sharqi" userId="e04c3bd7-f33e-402b-8e4a-1f5231f1204e" providerId="ADAL" clId="{EF626E0E-71E0-4D16-8E63-EF8B83947ACC}" dt="2021-05-29T18:01:57.315" v="1589" actId="478"/>
          <ac:grpSpMkLst>
            <pc:docMk/>
            <pc:sldMk cId="845046635" sldId="351"/>
            <ac:grpSpMk id="33" creationId="{4512C2B4-3ABE-4007-B78C-48BC52CFD8EA}"/>
          </ac:grpSpMkLst>
        </pc:grpChg>
        <pc:cxnChg chg="del mod">
          <ac:chgData name="Bilal Sharqi" userId="e04c3bd7-f33e-402b-8e4a-1f5231f1204e" providerId="ADAL" clId="{EF626E0E-71E0-4D16-8E63-EF8B83947ACC}" dt="2021-05-30T13:47:45.897" v="2223" actId="478"/>
          <ac:cxnSpMkLst>
            <pc:docMk/>
            <pc:sldMk cId="845046635" sldId="351"/>
            <ac:cxnSpMk id="6" creationId="{32EEFD02-3F60-48C9-BC2F-249A18282556}"/>
          </ac:cxnSpMkLst>
        </pc:cxnChg>
        <pc:cxnChg chg="del mod">
          <ac:chgData name="Bilal Sharqi" userId="e04c3bd7-f33e-402b-8e4a-1f5231f1204e" providerId="ADAL" clId="{EF626E0E-71E0-4D16-8E63-EF8B83947ACC}" dt="2021-05-29T18:00:28.856" v="1548" actId="478"/>
          <ac:cxnSpMkLst>
            <pc:docMk/>
            <pc:sldMk cId="845046635" sldId="351"/>
            <ac:cxnSpMk id="7" creationId="{8BE78CF0-D4AB-437C-899C-8D77BCE2BD76}"/>
          </ac:cxnSpMkLst>
        </pc:cxnChg>
        <pc:cxnChg chg="del mod">
          <ac:chgData name="Bilal Sharqi" userId="e04c3bd7-f33e-402b-8e4a-1f5231f1204e" providerId="ADAL" clId="{EF626E0E-71E0-4D16-8E63-EF8B83947ACC}" dt="2021-05-29T18:00:29.820" v="1549" actId="478"/>
          <ac:cxnSpMkLst>
            <pc:docMk/>
            <pc:sldMk cId="845046635" sldId="351"/>
            <ac:cxnSpMk id="9" creationId="{4785D009-FB8D-4FC6-9CEA-19D9AD4A3D44}"/>
          </ac:cxnSpMkLst>
        </pc:cxnChg>
        <pc:cxnChg chg="del mod">
          <ac:chgData name="Bilal Sharqi" userId="e04c3bd7-f33e-402b-8e4a-1f5231f1204e" providerId="ADAL" clId="{EF626E0E-71E0-4D16-8E63-EF8B83947ACC}" dt="2021-05-29T18:00:34.907" v="1553" actId="478"/>
          <ac:cxnSpMkLst>
            <pc:docMk/>
            <pc:sldMk cId="845046635" sldId="351"/>
            <ac:cxnSpMk id="10" creationId="{25ACD2E5-E9AF-4EF5-B91C-809E4179924D}"/>
          </ac:cxnSpMkLst>
        </pc:cxnChg>
        <pc:cxnChg chg="mod">
          <ac:chgData name="Bilal Sharqi" userId="e04c3bd7-f33e-402b-8e4a-1f5231f1204e" providerId="ADAL" clId="{EF626E0E-71E0-4D16-8E63-EF8B83947ACC}" dt="2021-05-31T15:18:44.930" v="2384" actId="14100"/>
          <ac:cxnSpMkLst>
            <pc:docMk/>
            <pc:sldMk cId="845046635" sldId="351"/>
            <ac:cxnSpMk id="12" creationId="{F4404454-0BD3-47AD-84D9-F0D214B886DC}"/>
          </ac:cxnSpMkLst>
        </pc:cxnChg>
        <pc:cxnChg chg="add del mod">
          <ac:chgData name="Bilal Sharqi" userId="e04c3bd7-f33e-402b-8e4a-1f5231f1204e" providerId="ADAL" clId="{EF626E0E-71E0-4D16-8E63-EF8B83947ACC}" dt="2021-05-29T18:14:13.333" v="1837" actId="478"/>
          <ac:cxnSpMkLst>
            <pc:docMk/>
            <pc:sldMk cId="845046635" sldId="351"/>
            <ac:cxnSpMk id="23" creationId="{FED19DED-3C1D-4168-B7D8-5487F0E7654A}"/>
          </ac:cxnSpMkLst>
        </pc:cxnChg>
        <pc:cxnChg chg="del mod">
          <ac:chgData name="Bilal Sharqi" userId="e04c3bd7-f33e-402b-8e4a-1f5231f1204e" providerId="ADAL" clId="{EF626E0E-71E0-4D16-8E63-EF8B83947ACC}" dt="2021-05-29T18:19:41.829" v="1931" actId="478"/>
          <ac:cxnSpMkLst>
            <pc:docMk/>
            <pc:sldMk cId="845046635" sldId="351"/>
            <ac:cxnSpMk id="32" creationId="{27F7C2C6-C4A7-4754-A8DA-F0C3C8C02646}"/>
          </ac:cxnSpMkLst>
        </pc:cxnChg>
        <pc:cxnChg chg="add del mod">
          <ac:chgData name="Bilal Sharqi" userId="e04c3bd7-f33e-402b-8e4a-1f5231f1204e" providerId="ADAL" clId="{EF626E0E-71E0-4D16-8E63-EF8B83947ACC}" dt="2021-05-29T18:13:32.757" v="1824" actId="11529"/>
          <ac:cxnSpMkLst>
            <pc:docMk/>
            <pc:sldMk cId="845046635" sldId="351"/>
            <ac:cxnSpMk id="40" creationId="{EA25F4CF-7E97-47F2-9E96-E0F24D345630}"/>
          </ac:cxnSpMkLst>
        </pc:cxnChg>
        <pc:cxnChg chg="del mod">
          <ac:chgData name="Bilal Sharqi" userId="e04c3bd7-f33e-402b-8e4a-1f5231f1204e" providerId="ADAL" clId="{EF626E0E-71E0-4D16-8E63-EF8B83947ACC}" dt="2021-05-29T18:01:18.403" v="1583" actId="478"/>
          <ac:cxnSpMkLst>
            <pc:docMk/>
            <pc:sldMk cId="845046635" sldId="351"/>
            <ac:cxnSpMk id="44" creationId="{CDD98BBA-27CF-4C01-A2A4-0523F1DE7D8D}"/>
          </ac:cxnSpMkLst>
        </pc:cxnChg>
        <pc:cxnChg chg="del mod">
          <ac:chgData name="Bilal Sharqi" userId="e04c3bd7-f33e-402b-8e4a-1f5231f1204e" providerId="ADAL" clId="{EF626E0E-71E0-4D16-8E63-EF8B83947ACC}" dt="2021-05-29T18:00:34.107" v="1552" actId="478"/>
          <ac:cxnSpMkLst>
            <pc:docMk/>
            <pc:sldMk cId="845046635" sldId="351"/>
            <ac:cxnSpMk id="48" creationId="{0243D81E-63A3-48AE-9279-84C4AF1E993C}"/>
          </ac:cxnSpMkLst>
        </pc:cxnChg>
        <pc:cxnChg chg="del mod">
          <ac:chgData name="Bilal Sharqi" userId="e04c3bd7-f33e-402b-8e4a-1f5231f1204e" providerId="ADAL" clId="{EF626E0E-71E0-4D16-8E63-EF8B83947ACC}" dt="2021-05-29T18:00:33.020" v="1551" actId="478"/>
          <ac:cxnSpMkLst>
            <pc:docMk/>
            <pc:sldMk cId="845046635" sldId="351"/>
            <ac:cxnSpMk id="55" creationId="{8992AAAD-0DBD-4DF5-9B61-54F2EAC942E1}"/>
          </ac:cxnSpMkLst>
        </pc:cxnChg>
        <pc:cxnChg chg="add del mod">
          <ac:chgData name="Bilal Sharqi" userId="e04c3bd7-f33e-402b-8e4a-1f5231f1204e" providerId="ADAL" clId="{EF626E0E-71E0-4D16-8E63-EF8B83947ACC}" dt="2021-05-30T13:46:20.903" v="2153" actId="478"/>
          <ac:cxnSpMkLst>
            <pc:docMk/>
            <pc:sldMk cId="845046635" sldId="351"/>
            <ac:cxnSpMk id="56" creationId="{675CA4AC-D79C-4B04-A5FF-EACB9CAB4E4F}"/>
          </ac:cxnSpMkLst>
        </pc:cxnChg>
        <pc:cxnChg chg="add del mod">
          <ac:chgData name="Bilal Sharqi" userId="e04c3bd7-f33e-402b-8e4a-1f5231f1204e" providerId="ADAL" clId="{EF626E0E-71E0-4D16-8E63-EF8B83947ACC}" dt="2021-05-30T13:47:41.719" v="2221" actId="478"/>
          <ac:cxnSpMkLst>
            <pc:docMk/>
            <pc:sldMk cId="845046635" sldId="351"/>
            <ac:cxnSpMk id="58" creationId="{445A053E-B6E3-4DFC-AF0D-4DA404BD9EA4}"/>
          </ac:cxnSpMkLst>
        </pc:cxnChg>
        <pc:cxnChg chg="add del mod">
          <ac:chgData name="Bilal Sharqi" userId="e04c3bd7-f33e-402b-8e4a-1f5231f1204e" providerId="ADAL" clId="{EF626E0E-71E0-4D16-8E63-EF8B83947ACC}" dt="2021-05-30T13:46:18.348" v="2151" actId="478"/>
          <ac:cxnSpMkLst>
            <pc:docMk/>
            <pc:sldMk cId="845046635" sldId="351"/>
            <ac:cxnSpMk id="61" creationId="{2EC800EE-985F-48AB-A0A3-013336179E57}"/>
          </ac:cxnSpMkLst>
        </pc:cxnChg>
        <pc:cxnChg chg="add del mod">
          <ac:chgData name="Bilal Sharqi" userId="e04c3bd7-f33e-402b-8e4a-1f5231f1204e" providerId="ADAL" clId="{EF626E0E-71E0-4D16-8E63-EF8B83947ACC}" dt="2021-05-29T18:21:38.675" v="1955" actId="478"/>
          <ac:cxnSpMkLst>
            <pc:docMk/>
            <pc:sldMk cId="845046635" sldId="351"/>
            <ac:cxnSpMk id="64" creationId="{276FD884-533D-41D9-AA0C-D2EAC14E1E7E}"/>
          </ac:cxnSpMkLst>
        </pc:cxnChg>
        <pc:cxnChg chg="mod">
          <ac:chgData name="Bilal Sharqi" userId="e04c3bd7-f33e-402b-8e4a-1f5231f1204e" providerId="ADAL" clId="{EF626E0E-71E0-4D16-8E63-EF8B83947ACC}" dt="2021-05-31T15:20:31.957" v="2395" actId="1076"/>
          <ac:cxnSpMkLst>
            <pc:docMk/>
            <pc:sldMk cId="845046635" sldId="351"/>
            <ac:cxnSpMk id="69" creationId="{0EEFFC94-0DC7-47B9-AF47-2FFFBE96774D}"/>
          </ac:cxnSpMkLst>
        </pc:cxnChg>
        <pc:cxnChg chg="add mod">
          <ac:chgData name="Bilal Sharqi" userId="e04c3bd7-f33e-402b-8e4a-1f5231f1204e" providerId="ADAL" clId="{EF626E0E-71E0-4D16-8E63-EF8B83947ACC}" dt="2021-05-31T15:20:31.957" v="2395" actId="1076"/>
          <ac:cxnSpMkLst>
            <pc:docMk/>
            <pc:sldMk cId="845046635" sldId="351"/>
            <ac:cxnSpMk id="78" creationId="{761F619F-170B-4FA0-AE75-0A271E06B326}"/>
          </ac:cxnSpMkLst>
        </pc:cxnChg>
        <pc:cxnChg chg="del mod">
          <ac:chgData name="Bilal Sharqi" userId="e04c3bd7-f33e-402b-8e4a-1f5231f1204e" providerId="ADAL" clId="{EF626E0E-71E0-4D16-8E63-EF8B83947ACC}" dt="2021-05-29T18:18:24.388" v="1903" actId="478"/>
          <ac:cxnSpMkLst>
            <pc:docMk/>
            <pc:sldMk cId="845046635" sldId="351"/>
            <ac:cxnSpMk id="106" creationId="{440DF8A4-8789-4971-9A35-D7C579C91CD4}"/>
          </ac:cxnSpMkLst>
        </pc:cxnChg>
        <pc:cxnChg chg="mod">
          <ac:chgData name="Bilal Sharqi" userId="e04c3bd7-f33e-402b-8e4a-1f5231f1204e" providerId="ADAL" clId="{EF626E0E-71E0-4D16-8E63-EF8B83947ACC}" dt="2021-05-31T15:20:10.054" v="2394" actId="14100"/>
          <ac:cxnSpMkLst>
            <pc:docMk/>
            <pc:sldMk cId="845046635" sldId="351"/>
            <ac:cxnSpMk id="121" creationId="{1ADC87AA-6F75-48A0-A708-B22BF5F142DE}"/>
          </ac:cxnSpMkLst>
        </pc:cxnChg>
        <pc:cxnChg chg="add del mod">
          <ac:chgData name="Bilal Sharqi" userId="e04c3bd7-f33e-402b-8e4a-1f5231f1204e" providerId="ADAL" clId="{EF626E0E-71E0-4D16-8E63-EF8B83947ACC}" dt="2021-05-30T13:46:19.287" v="2152" actId="478"/>
          <ac:cxnSpMkLst>
            <pc:docMk/>
            <pc:sldMk cId="845046635" sldId="351"/>
            <ac:cxnSpMk id="134" creationId="{4D2F192C-81AA-48CC-8186-48B278B6FE73}"/>
          </ac:cxnSpMkLst>
        </pc:cxnChg>
        <pc:cxnChg chg="add del mod">
          <ac:chgData name="Bilal Sharqi" userId="e04c3bd7-f33e-402b-8e4a-1f5231f1204e" providerId="ADAL" clId="{EF626E0E-71E0-4D16-8E63-EF8B83947ACC}" dt="2021-05-30T13:46:22.415" v="2154" actId="478"/>
          <ac:cxnSpMkLst>
            <pc:docMk/>
            <pc:sldMk cId="845046635" sldId="351"/>
            <ac:cxnSpMk id="139" creationId="{EA4251E4-79BC-45BD-8CE8-E988EF5F662F}"/>
          </ac:cxnSpMkLst>
        </pc:cxnChg>
        <pc:cxnChg chg="add del mod">
          <ac:chgData name="Bilal Sharqi" userId="e04c3bd7-f33e-402b-8e4a-1f5231f1204e" providerId="ADAL" clId="{EF626E0E-71E0-4D16-8E63-EF8B83947ACC}" dt="2021-05-30T13:46:23.454" v="2155" actId="478"/>
          <ac:cxnSpMkLst>
            <pc:docMk/>
            <pc:sldMk cId="845046635" sldId="351"/>
            <ac:cxnSpMk id="158" creationId="{A774D5FA-8AE7-43D2-BBB4-C2993E9518BC}"/>
          </ac:cxnSpMkLst>
        </pc:cxnChg>
        <pc:cxnChg chg="add del mod">
          <ac:chgData name="Bilal Sharqi" userId="e04c3bd7-f33e-402b-8e4a-1f5231f1204e" providerId="ADAL" clId="{EF626E0E-71E0-4D16-8E63-EF8B83947ACC}" dt="2021-05-30T13:48:40.223" v="2235" actId="478"/>
          <ac:cxnSpMkLst>
            <pc:docMk/>
            <pc:sldMk cId="845046635" sldId="351"/>
            <ac:cxnSpMk id="162" creationId="{257B5DB7-B719-4153-A487-4B5815293D55}"/>
          </ac:cxnSpMkLst>
        </pc:cxnChg>
        <pc:cxnChg chg="add mod">
          <ac:chgData name="Bilal Sharqi" userId="e04c3bd7-f33e-402b-8e4a-1f5231f1204e" providerId="ADAL" clId="{EF626E0E-71E0-4D16-8E63-EF8B83947ACC}" dt="2021-05-31T15:18:14.681" v="2377" actId="1076"/>
          <ac:cxnSpMkLst>
            <pc:docMk/>
            <pc:sldMk cId="845046635" sldId="351"/>
            <ac:cxnSpMk id="215" creationId="{5B292447-7AF7-472E-B182-B8EFDF499C2E}"/>
          </ac:cxnSpMkLst>
        </pc:cxnChg>
        <pc:cxnChg chg="add mod">
          <ac:chgData name="Bilal Sharqi" userId="e04c3bd7-f33e-402b-8e4a-1f5231f1204e" providerId="ADAL" clId="{EF626E0E-71E0-4D16-8E63-EF8B83947ACC}" dt="2021-05-31T15:12:55.892" v="2350" actId="1076"/>
          <ac:cxnSpMkLst>
            <pc:docMk/>
            <pc:sldMk cId="845046635" sldId="351"/>
            <ac:cxnSpMk id="216" creationId="{C0091A12-3509-489E-B2B4-1C7A76DAAF36}"/>
          </ac:cxnSpMkLst>
        </pc:cxnChg>
        <pc:cxnChg chg="add mod">
          <ac:chgData name="Bilal Sharqi" userId="e04c3bd7-f33e-402b-8e4a-1f5231f1204e" providerId="ADAL" clId="{EF626E0E-71E0-4D16-8E63-EF8B83947ACC}" dt="2021-05-31T15:18:14.681" v="2377" actId="1076"/>
          <ac:cxnSpMkLst>
            <pc:docMk/>
            <pc:sldMk cId="845046635" sldId="351"/>
            <ac:cxnSpMk id="217" creationId="{7534DAE1-4741-4273-85B8-8B09C357AA47}"/>
          </ac:cxnSpMkLst>
        </pc:cxnChg>
        <pc:cxnChg chg="add del mod">
          <ac:chgData name="Bilal Sharqi" userId="e04c3bd7-f33e-402b-8e4a-1f5231f1204e" providerId="ADAL" clId="{EF626E0E-71E0-4D16-8E63-EF8B83947ACC}" dt="2021-05-31T15:11:24.777" v="2326" actId="478"/>
          <ac:cxnSpMkLst>
            <pc:docMk/>
            <pc:sldMk cId="845046635" sldId="351"/>
            <ac:cxnSpMk id="224" creationId="{3054EA12-1700-4863-B420-2ACFB40863DA}"/>
          </ac:cxnSpMkLst>
        </pc:cxnChg>
        <pc:cxnChg chg="add del mod">
          <ac:chgData name="Bilal Sharqi" userId="e04c3bd7-f33e-402b-8e4a-1f5231f1204e" providerId="ADAL" clId="{EF626E0E-71E0-4D16-8E63-EF8B83947ACC}" dt="2021-05-31T15:11:42.405" v="2331" actId="478"/>
          <ac:cxnSpMkLst>
            <pc:docMk/>
            <pc:sldMk cId="845046635" sldId="351"/>
            <ac:cxnSpMk id="225" creationId="{0681B5DD-61B2-4C02-8B11-8677ED4621D6}"/>
          </ac:cxnSpMkLst>
        </pc:cxnChg>
        <pc:cxnChg chg="add del mod">
          <ac:chgData name="Bilal Sharqi" userId="e04c3bd7-f33e-402b-8e4a-1f5231f1204e" providerId="ADAL" clId="{EF626E0E-71E0-4D16-8E63-EF8B83947ACC}" dt="2021-05-31T15:11:35.855" v="2329" actId="478"/>
          <ac:cxnSpMkLst>
            <pc:docMk/>
            <pc:sldMk cId="845046635" sldId="351"/>
            <ac:cxnSpMk id="226" creationId="{ACE01A1A-A0DF-440D-9689-AC4C8195B812}"/>
          </ac:cxnSpMkLst>
        </pc:cxnChg>
        <pc:cxnChg chg="add mod">
          <ac:chgData name="Bilal Sharqi" userId="e04c3bd7-f33e-402b-8e4a-1f5231f1204e" providerId="ADAL" clId="{EF626E0E-71E0-4D16-8E63-EF8B83947ACC}" dt="2021-05-31T15:13:26.560" v="2358" actId="1076"/>
          <ac:cxnSpMkLst>
            <pc:docMk/>
            <pc:sldMk cId="845046635" sldId="351"/>
            <ac:cxnSpMk id="233" creationId="{E4A97E56-38B5-4610-B231-C18C7C23DBA0}"/>
          </ac:cxnSpMkLst>
        </pc:cxnChg>
        <pc:cxnChg chg="add del mod">
          <ac:chgData name="Bilal Sharqi" userId="e04c3bd7-f33e-402b-8e4a-1f5231f1204e" providerId="ADAL" clId="{EF626E0E-71E0-4D16-8E63-EF8B83947ACC}" dt="2021-05-30T13:56:36.287" v="2289" actId="478"/>
          <ac:cxnSpMkLst>
            <pc:docMk/>
            <pc:sldMk cId="845046635" sldId="351"/>
            <ac:cxnSpMk id="236" creationId="{3ABBD03A-FACD-4901-9539-DC40DE19E4D5}"/>
          </ac:cxnSpMkLst>
        </pc:cxnChg>
        <pc:cxnChg chg="add del mod">
          <ac:chgData name="Bilal Sharqi" userId="e04c3bd7-f33e-402b-8e4a-1f5231f1204e" providerId="ADAL" clId="{EF626E0E-71E0-4D16-8E63-EF8B83947ACC}" dt="2021-05-31T15:11:21.901" v="2324" actId="478"/>
          <ac:cxnSpMkLst>
            <pc:docMk/>
            <pc:sldMk cId="845046635" sldId="351"/>
            <ac:cxnSpMk id="240" creationId="{6A8134B7-5832-4059-A45B-D0FEE4CE0B5B}"/>
          </ac:cxnSpMkLst>
        </pc:cxnChg>
        <pc:cxnChg chg="add mod">
          <ac:chgData name="Bilal Sharqi" userId="e04c3bd7-f33e-402b-8e4a-1f5231f1204e" providerId="ADAL" clId="{EF626E0E-71E0-4D16-8E63-EF8B83947ACC}" dt="2021-05-31T15:13:30.511" v="2359" actId="1076"/>
          <ac:cxnSpMkLst>
            <pc:docMk/>
            <pc:sldMk cId="845046635" sldId="351"/>
            <ac:cxnSpMk id="263" creationId="{48692B03-A90E-449E-8AC7-9A4EEEE37A33}"/>
          </ac:cxnSpMkLst>
        </pc:cxnChg>
      </pc:sldChg>
      <pc:sldChg chg="modSp add mod">
        <pc:chgData name="Bilal Sharqi" userId="e04c3bd7-f33e-402b-8e4a-1f5231f1204e" providerId="ADAL" clId="{EF626E0E-71E0-4D16-8E63-EF8B83947ACC}" dt="2021-05-31T16:07:06.072" v="2452" actId="1076"/>
        <pc:sldMkLst>
          <pc:docMk/>
          <pc:sldMk cId="410842392" sldId="354"/>
        </pc:sldMkLst>
        <pc:spChg chg="mod">
          <ac:chgData name="Bilal Sharqi" userId="e04c3bd7-f33e-402b-8e4a-1f5231f1204e" providerId="ADAL" clId="{EF626E0E-71E0-4D16-8E63-EF8B83947ACC}" dt="2021-05-31T16:07:06.072" v="2452" actId="1076"/>
          <ac:spMkLst>
            <pc:docMk/>
            <pc:sldMk cId="410842392" sldId="354"/>
            <ac:spMk id="22" creationId="{1A372CA3-0706-7244-AE11-2CCA79EB35D6}"/>
          </ac:spMkLst>
        </pc:spChg>
        <pc:spChg chg="mod">
          <ac:chgData name="Bilal Sharqi" userId="e04c3bd7-f33e-402b-8e4a-1f5231f1204e" providerId="ADAL" clId="{EF626E0E-71E0-4D16-8E63-EF8B83947ACC}" dt="2021-05-31T16:06:10.605" v="2451" actId="20577"/>
          <ac:spMkLst>
            <pc:docMk/>
            <pc:sldMk cId="410842392" sldId="354"/>
            <ac:spMk id="33" creationId="{873E809B-236C-4EBD-ACF0-D1AC4466AD7D}"/>
          </ac:spMkLst>
        </pc:spChg>
        <pc:spChg chg="mod">
          <ac:chgData name="Bilal Sharqi" userId="e04c3bd7-f33e-402b-8e4a-1f5231f1204e" providerId="ADAL" clId="{EF626E0E-71E0-4D16-8E63-EF8B83947ACC}" dt="2021-05-31T16:00:20.678" v="2399" actId="20577"/>
          <ac:spMkLst>
            <pc:docMk/>
            <pc:sldMk cId="410842392" sldId="354"/>
            <ac:spMk id="44" creationId="{EABE9EB9-9584-4C46-AA00-ECC7D623312F}"/>
          </ac:spMkLst>
        </pc:spChg>
        <pc:spChg chg="mod">
          <ac:chgData name="Bilal Sharqi" userId="e04c3bd7-f33e-402b-8e4a-1f5231f1204e" providerId="ADAL" clId="{EF626E0E-71E0-4D16-8E63-EF8B83947ACC}" dt="2021-05-31T16:06:07.052" v="2444" actId="20577"/>
          <ac:spMkLst>
            <pc:docMk/>
            <pc:sldMk cId="410842392" sldId="354"/>
            <ac:spMk id="55" creationId="{FB7971FD-E9A9-4068-9392-7FE6022644B5}"/>
          </ac:spMkLst>
        </pc:spChg>
        <pc:cxnChg chg="mod">
          <ac:chgData name="Bilal Sharqi" userId="e04c3bd7-f33e-402b-8e4a-1f5231f1204e" providerId="ADAL" clId="{EF626E0E-71E0-4D16-8E63-EF8B83947ACC}" dt="2021-05-31T16:07:06.072" v="2452" actId="1076"/>
          <ac:cxnSpMkLst>
            <pc:docMk/>
            <pc:sldMk cId="410842392" sldId="354"/>
            <ac:cxnSpMk id="25" creationId="{F027CE3B-06BA-3A45-9670-21668A77C13B}"/>
          </ac:cxnSpMkLst>
        </pc:cxnChg>
      </pc:sldChg>
      <pc:sldChg chg="modSp mod addCm delCm modCm">
        <pc:chgData name="Bilal Sharqi" userId="e04c3bd7-f33e-402b-8e4a-1f5231f1204e" providerId="ADAL" clId="{EF626E0E-71E0-4D16-8E63-EF8B83947ACC}" dt="2021-05-31T16:05:21.495" v="2437" actId="1076"/>
        <pc:sldMkLst>
          <pc:docMk/>
          <pc:sldMk cId="3369914840" sldId="355"/>
        </pc:sldMkLst>
        <pc:spChg chg="mod">
          <ac:chgData name="Bilal Sharqi" userId="e04c3bd7-f33e-402b-8e4a-1f5231f1204e" providerId="ADAL" clId="{EF626E0E-71E0-4D16-8E63-EF8B83947ACC}" dt="2021-05-31T16:04:27.249" v="2431" actId="1076"/>
          <ac:spMkLst>
            <pc:docMk/>
            <pc:sldMk cId="3369914840" sldId="355"/>
            <ac:spMk id="5" creationId="{CAFE10C1-364E-4307-B659-ADA91A73B5FA}"/>
          </ac:spMkLst>
        </pc:spChg>
        <pc:spChg chg="mod">
          <ac:chgData name="Bilal Sharqi" userId="e04c3bd7-f33e-402b-8e4a-1f5231f1204e" providerId="ADAL" clId="{EF626E0E-71E0-4D16-8E63-EF8B83947ACC}" dt="2021-05-31T16:04:28.679" v="2433" actId="1076"/>
          <ac:spMkLst>
            <pc:docMk/>
            <pc:sldMk cId="3369914840" sldId="355"/>
            <ac:spMk id="13" creationId="{F5BA1CD4-F0BE-468E-B1FF-DF03F75855D7}"/>
          </ac:spMkLst>
        </pc:spChg>
        <pc:spChg chg="mod">
          <ac:chgData name="Bilal Sharqi" userId="e04c3bd7-f33e-402b-8e4a-1f5231f1204e" providerId="ADAL" clId="{EF626E0E-71E0-4D16-8E63-EF8B83947ACC}" dt="2021-05-31T16:04:18.335" v="2425" actId="1076"/>
          <ac:spMkLst>
            <pc:docMk/>
            <pc:sldMk cId="3369914840" sldId="355"/>
            <ac:spMk id="21" creationId="{6AC2BDF8-A7CC-364F-B74B-0E099F9403F6}"/>
          </ac:spMkLst>
        </pc:spChg>
        <pc:spChg chg="mod">
          <ac:chgData name="Bilal Sharqi" userId="e04c3bd7-f33e-402b-8e4a-1f5231f1204e" providerId="ADAL" clId="{EF626E0E-71E0-4D16-8E63-EF8B83947ACC}" dt="2021-05-31T16:04:27.839" v="2432" actId="1076"/>
          <ac:spMkLst>
            <pc:docMk/>
            <pc:sldMk cId="3369914840" sldId="355"/>
            <ac:spMk id="22" creationId="{1A372CA3-0706-7244-AE11-2CCA79EB35D6}"/>
          </ac:spMkLst>
        </pc:spChg>
        <pc:spChg chg="mod">
          <ac:chgData name="Bilal Sharqi" userId="e04c3bd7-f33e-402b-8e4a-1f5231f1204e" providerId="ADAL" clId="{EF626E0E-71E0-4D16-8E63-EF8B83947ACC}" dt="2021-05-31T16:04:26.793" v="2430" actId="1076"/>
          <ac:spMkLst>
            <pc:docMk/>
            <pc:sldMk cId="3369914840" sldId="355"/>
            <ac:spMk id="23" creationId="{46E28AE1-0031-4D26-82E1-3A6ECCC7FBCD}"/>
          </ac:spMkLst>
        </pc:spChg>
        <pc:spChg chg="mod">
          <ac:chgData name="Bilal Sharqi" userId="e04c3bd7-f33e-402b-8e4a-1f5231f1204e" providerId="ADAL" clId="{EF626E0E-71E0-4D16-8E63-EF8B83947ACC}" dt="2021-05-31T16:04:17.480" v="2424" actId="1076"/>
          <ac:spMkLst>
            <pc:docMk/>
            <pc:sldMk cId="3369914840" sldId="355"/>
            <ac:spMk id="58" creationId="{2A82B2EC-3F31-47B2-89C4-A6CA938DD2DE}"/>
          </ac:spMkLst>
        </pc:spChg>
        <pc:spChg chg="mod">
          <ac:chgData name="Bilal Sharqi" userId="e04c3bd7-f33e-402b-8e4a-1f5231f1204e" providerId="ADAL" clId="{EF626E0E-71E0-4D16-8E63-EF8B83947ACC}" dt="2021-05-31T16:04:16.511" v="2422" actId="1076"/>
          <ac:spMkLst>
            <pc:docMk/>
            <pc:sldMk cId="3369914840" sldId="355"/>
            <ac:spMk id="77" creationId="{7D2F653E-8621-48F6-A652-8968D7647FCD}"/>
          </ac:spMkLst>
        </pc:spChg>
        <pc:spChg chg="mod">
          <ac:chgData name="Bilal Sharqi" userId="e04c3bd7-f33e-402b-8e4a-1f5231f1204e" providerId="ADAL" clId="{EF626E0E-71E0-4D16-8E63-EF8B83947ACC}" dt="2021-05-31T16:05:21.495" v="2437" actId="1076"/>
          <ac:spMkLst>
            <pc:docMk/>
            <pc:sldMk cId="3369914840" sldId="355"/>
            <ac:spMk id="112" creationId="{25053A23-CE84-4680-BBFD-809CD0948F38}"/>
          </ac:spMkLst>
        </pc:spChg>
        <pc:cxnChg chg="mod">
          <ac:chgData name="Bilal Sharqi" userId="e04c3bd7-f33e-402b-8e4a-1f5231f1204e" providerId="ADAL" clId="{EF626E0E-71E0-4D16-8E63-EF8B83947ACC}" dt="2021-05-31T16:04:27.249" v="2431" actId="1076"/>
          <ac:cxnSpMkLst>
            <pc:docMk/>
            <pc:sldMk cId="3369914840" sldId="355"/>
            <ac:cxnSpMk id="6" creationId="{32EEFD02-3F60-48C9-BC2F-249A18282556}"/>
          </ac:cxnSpMkLst>
        </pc:cxnChg>
        <pc:cxnChg chg="mod">
          <ac:chgData name="Bilal Sharqi" userId="e04c3bd7-f33e-402b-8e4a-1f5231f1204e" providerId="ADAL" clId="{EF626E0E-71E0-4D16-8E63-EF8B83947ACC}" dt="2021-05-31T16:04:27.839" v="2432" actId="1076"/>
          <ac:cxnSpMkLst>
            <pc:docMk/>
            <pc:sldMk cId="3369914840" sldId="355"/>
            <ac:cxnSpMk id="25" creationId="{F027CE3B-06BA-3A45-9670-21668A77C13B}"/>
          </ac:cxnSpMkLst>
        </pc:cxnChg>
        <pc:cxnChg chg="mod">
          <ac:chgData name="Bilal Sharqi" userId="e04c3bd7-f33e-402b-8e4a-1f5231f1204e" providerId="ADAL" clId="{EF626E0E-71E0-4D16-8E63-EF8B83947ACC}" dt="2021-05-31T16:04:28.679" v="2433" actId="1076"/>
          <ac:cxnSpMkLst>
            <pc:docMk/>
            <pc:sldMk cId="3369914840" sldId="355"/>
            <ac:cxnSpMk id="27" creationId="{04E147C7-FC85-435B-849E-D43BB7F4D2D3}"/>
          </ac:cxnSpMkLst>
        </pc:cxnChg>
        <pc:cxnChg chg="mod">
          <ac:chgData name="Bilal Sharqi" userId="e04c3bd7-f33e-402b-8e4a-1f5231f1204e" providerId="ADAL" clId="{EF626E0E-71E0-4D16-8E63-EF8B83947ACC}" dt="2021-05-31T16:04:26.793" v="2430" actId="1076"/>
          <ac:cxnSpMkLst>
            <pc:docMk/>
            <pc:sldMk cId="3369914840" sldId="355"/>
            <ac:cxnSpMk id="31" creationId="{D6EAD27E-6082-433E-A68D-A49788E46902}"/>
          </ac:cxnSpMkLst>
        </pc:cxnChg>
        <pc:cxnChg chg="mod">
          <ac:chgData name="Bilal Sharqi" userId="e04c3bd7-f33e-402b-8e4a-1f5231f1204e" providerId="ADAL" clId="{EF626E0E-71E0-4D16-8E63-EF8B83947ACC}" dt="2021-05-31T16:04:17.480" v="2424" actId="1076"/>
          <ac:cxnSpMkLst>
            <pc:docMk/>
            <pc:sldMk cId="3369914840" sldId="355"/>
            <ac:cxnSpMk id="59" creationId="{04F13E15-F38D-4CDF-8D1A-6A6F516A9F56}"/>
          </ac:cxnSpMkLst>
        </pc:cxnChg>
        <pc:cxnChg chg="mod">
          <ac:chgData name="Bilal Sharqi" userId="e04c3bd7-f33e-402b-8e4a-1f5231f1204e" providerId="ADAL" clId="{EF626E0E-71E0-4D16-8E63-EF8B83947ACC}" dt="2021-05-31T16:04:28.679" v="2433" actId="1076"/>
          <ac:cxnSpMkLst>
            <pc:docMk/>
            <pc:sldMk cId="3369914840" sldId="355"/>
            <ac:cxnSpMk id="74" creationId="{21C42D26-1685-452B-8D78-CA76FF21EDAA}"/>
          </ac:cxnSpMkLst>
        </pc:cxnChg>
        <pc:cxnChg chg="mod">
          <ac:chgData name="Bilal Sharqi" userId="e04c3bd7-f33e-402b-8e4a-1f5231f1204e" providerId="ADAL" clId="{EF626E0E-71E0-4D16-8E63-EF8B83947ACC}" dt="2021-05-31T16:05:16.427" v="2436" actId="14100"/>
          <ac:cxnSpMkLst>
            <pc:docMk/>
            <pc:sldMk cId="3369914840" sldId="355"/>
            <ac:cxnSpMk id="78" creationId="{66E0271F-EE89-4B84-BBA0-C3C00AF2FE3E}"/>
          </ac:cxnSpMkLst>
        </pc:cxnChg>
        <pc:cxnChg chg="mod">
          <ac:chgData name="Bilal Sharqi" userId="e04c3bd7-f33e-402b-8e4a-1f5231f1204e" providerId="ADAL" clId="{EF626E0E-71E0-4D16-8E63-EF8B83947ACC}" dt="2021-05-31T16:04:27.249" v="2431" actId="1076"/>
          <ac:cxnSpMkLst>
            <pc:docMk/>
            <pc:sldMk cId="3369914840" sldId="355"/>
            <ac:cxnSpMk id="93" creationId="{4C498B63-C5BB-4FA2-8AA5-4BD167401158}"/>
          </ac:cxnSpMkLst>
        </pc:cxnChg>
        <pc:cxnChg chg="mod">
          <ac:chgData name="Bilal Sharqi" userId="e04c3bd7-f33e-402b-8e4a-1f5231f1204e" providerId="ADAL" clId="{EF626E0E-71E0-4D16-8E63-EF8B83947ACC}" dt="2021-05-31T16:04:17.480" v="2424" actId="1076"/>
          <ac:cxnSpMkLst>
            <pc:docMk/>
            <pc:sldMk cId="3369914840" sldId="355"/>
            <ac:cxnSpMk id="106" creationId="{CC331C4C-C9E3-4A21-87FC-52F1C5DF34B2}"/>
          </ac:cxnSpMkLst>
        </pc:cxnChg>
      </pc:sldChg>
      <pc:sldChg chg="modSp mod">
        <pc:chgData name="Bilal Sharqi" userId="e04c3bd7-f33e-402b-8e4a-1f5231f1204e" providerId="ADAL" clId="{EF626E0E-71E0-4D16-8E63-EF8B83947ACC}" dt="2021-05-31T16:16:15.381" v="2466" actId="20577"/>
        <pc:sldMkLst>
          <pc:docMk/>
          <pc:sldMk cId="3248775753" sldId="356"/>
        </pc:sldMkLst>
        <pc:spChg chg="mod">
          <ac:chgData name="Bilal Sharqi" userId="e04c3bd7-f33e-402b-8e4a-1f5231f1204e" providerId="ADAL" clId="{EF626E0E-71E0-4D16-8E63-EF8B83947ACC}" dt="2021-05-31T16:16:11.955" v="2459" actId="20577"/>
          <ac:spMkLst>
            <pc:docMk/>
            <pc:sldMk cId="3248775753" sldId="356"/>
            <ac:spMk id="33" creationId="{873E809B-236C-4EBD-ACF0-D1AC4466AD7D}"/>
          </ac:spMkLst>
        </pc:spChg>
        <pc:spChg chg="mod">
          <ac:chgData name="Bilal Sharqi" userId="e04c3bd7-f33e-402b-8e4a-1f5231f1204e" providerId="ADAL" clId="{EF626E0E-71E0-4D16-8E63-EF8B83947ACC}" dt="2021-05-31T16:16:15.381" v="2466" actId="20577"/>
          <ac:spMkLst>
            <pc:docMk/>
            <pc:sldMk cId="3248775753" sldId="356"/>
            <ac:spMk id="55" creationId="{FB7971FD-E9A9-4068-9392-7FE6022644B5}"/>
          </ac:spMkLst>
        </pc:spChg>
      </pc:sldChg>
      <pc:sldMasterChg chg="modSp modSldLayout">
        <pc:chgData name="Bilal Sharqi" userId="e04c3bd7-f33e-402b-8e4a-1f5231f1204e" providerId="ADAL" clId="{EF626E0E-71E0-4D16-8E63-EF8B83947ACC}" dt="2021-05-27T22:14:33.086" v="1410"/>
        <pc:sldMasterMkLst>
          <pc:docMk/>
          <pc:sldMasterMk cId="1288451156" sldId="2147483648"/>
        </pc:sldMasterMkLst>
        <pc:spChg chg="mod">
          <ac:chgData name="Bilal Sharqi" userId="e04c3bd7-f33e-402b-8e4a-1f5231f1204e" providerId="ADAL" clId="{EF626E0E-71E0-4D16-8E63-EF8B83947ACC}" dt="2021-05-27T22:14:33.086" v="1410"/>
          <ac:spMkLst>
            <pc:docMk/>
            <pc:sldMasterMk cId="1288451156" sldId="2147483648"/>
            <ac:spMk id="2" creationId="{08A5FF79-8EBF-4E42-9B5E-1061DF126D54}"/>
          </ac:spMkLst>
        </pc:spChg>
        <pc:spChg chg="mod">
          <ac:chgData name="Bilal Sharqi" userId="e04c3bd7-f33e-402b-8e4a-1f5231f1204e" providerId="ADAL" clId="{EF626E0E-71E0-4D16-8E63-EF8B83947ACC}" dt="2021-05-27T22:14:33.086" v="1410"/>
          <ac:spMkLst>
            <pc:docMk/>
            <pc:sldMasterMk cId="1288451156" sldId="2147483648"/>
            <ac:spMk id="3" creationId="{A632844F-0A66-47BE-85E9-397FBB9C3A12}"/>
          </ac:spMkLst>
        </pc:spChg>
        <pc:spChg chg="mod">
          <ac:chgData name="Bilal Sharqi" userId="e04c3bd7-f33e-402b-8e4a-1f5231f1204e" providerId="ADAL" clId="{EF626E0E-71E0-4D16-8E63-EF8B83947ACC}" dt="2021-05-27T22:14:33.086" v="1410"/>
          <ac:spMkLst>
            <pc:docMk/>
            <pc:sldMasterMk cId="1288451156" sldId="2147483648"/>
            <ac:spMk id="4" creationId="{C2CEECDC-1751-4D4C-B3BC-C1FC0E0F0424}"/>
          </ac:spMkLst>
        </pc:spChg>
        <pc:spChg chg="mod">
          <ac:chgData name="Bilal Sharqi" userId="e04c3bd7-f33e-402b-8e4a-1f5231f1204e" providerId="ADAL" clId="{EF626E0E-71E0-4D16-8E63-EF8B83947ACC}" dt="2021-05-27T22:14:33.086" v="1410"/>
          <ac:spMkLst>
            <pc:docMk/>
            <pc:sldMasterMk cId="1288451156" sldId="2147483648"/>
            <ac:spMk id="5" creationId="{12514A0F-B635-4135-A53A-5ED67F544200}"/>
          </ac:spMkLst>
        </pc:spChg>
        <pc:spChg chg="mod">
          <ac:chgData name="Bilal Sharqi" userId="e04c3bd7-f33e-402b-8e4a-1f5231f1204e" providerId="ADAL" clId="{EF626E0E-71E0-4D16-8E63-EF8B83947ACC}" dt="2021-05-27T22:14:33.086" v="1410"/>
          <ac:spMkLst>
            <pc:docMk/>
            <pc:sldMasterMk cId="1288451156" sldId="2147483648"/>
            <ac:spMk id="6" creationId="{3D7CE6D3-106A-4321-B3C0-E379588783C6}"/>
          </ac:spMkLst>
        </pc:spChg>
        <pc:sldLayoutChg chg="modSp">
          <pc:chgData name="Bilal Sharqi" userId="e04c3bd7-f33e-402b-8e4a-1f5231f1204e" providerId="ADAL" clId="{EF626E0E-71E0-4D16-8E63-EF8B83947ACC}" dt="2021-05-27T22:14:33.086" v="1410"/>
          <pc:sldLayoutMkLst>
            <pc:docMk/>
            <pc:sldMasterMk cId="1288451156" sldId="2147483648"/>
            <pc:sldLayoutMk cId="84067540" sldId="2147483649"/>
          </pc:sldLayoutMkLst>
          <pc:spChg chg="mod">
            <ac:chgData name="Bilal Sharqi" userId="e04c3bd7-f33e-402b-8e4a-1f5231f1204e" providerId="ADAL" clId="{EF626E0E-71E0-4D16-8E63-EF8B83947ACC}" dt="2021-05-27T22:14:33.086" v="1410"/>
            <ac:spMkLst>
              <pc:docMk/>
              <pc:sldMasterMk cId="1288451156" sldId="2147483648"/>
              <pc:sldLayoutMk cId="84067540" sldId="2147483649"/>
              <ac:spMk id="2" creationId="{A4789180-9B8F-4753-8580-0E3E7EB6FB8E}"/>
            </ac:spMkLst>
          </pc:spChg>
          <pc:spChg chg="mod">
            <ac:chgData name="Bilal Sharqi" userId="e04c3bd7-f33e-402b-8e4a-1f5231f1204e" providerId="ADAL" clId="{EF626E0E-71E0-4D16-8E63-EF8B83947ACC}" dt="2021-05-27T22:14:33.086" v="1410"/>
            <ac:spMkLst>
              <pc:docMk/>
              <pc:sldMasterMk cId="1288451156" sldId="2147483648"/>
              <pc:sldLayoutMk cId="84067540" sldId="2147483649"/>
              <ac:spMk id="3" creationId="{1CFEA297-471C-4A82-8790-43D31D96B854}"/>
            </ac:spMkLst>
          </pc:spChg>
        </pc:sldLayoutChg>
        <pc:sldLayoutChg chg="modSp">
          <pc:chgData name="Bilal Sharqi" userId="e04c3bd7-f33e-402b-8e4a-1f5231f1204e" providerId="ADAL" clId="{EF626E0E-71E0-4D16-8E63-EF8B83947ACC}" dt="2021-05-27T22:14:33.086" v="1410"/>
          <pc:sldLayoutMkLst>
            <pc:docMk/>
            <pc:sldMasterMk cId="1288451156" sldId="2147483648"/>
            <pc:sldLayoutMk cId="3133813147" sldId="2147483651"/>
          </pc:sldLayoutMkLst>
          <pc:spChg chg="mod">
            <ac:chgData name="Bilal Sharqi" userId="e04c3bd7-f33e-402b-8e4a-1f5231f1204e" providerId="ADAL" clId="{EF626E0E-71E0-4D16-8E63-EF8B83947ACC}" dt="2021-05-27T22:14:33.086" v="1410"/>
            <ac:spMkLst>
              <pc:docMk/>
              <pc:sldMasterMk cId="1288451156" sldId="2147483648"/>
              <pc:sldLayoutMk cId="3133813147" sldId="2147483651"/>
              <ac:spMk id="2" creationId="{11F52FB8-4CB1-415D-B530-A1D6C1179B91}"/>
            </ac:spMkLst>
          </pc:spChg>
          <pc:spChg chg="mod">
            <ac:chgData name="Bilal Sharqi" userId="e04c3bd7-f33e-402b-8e4a-1f5231f1204e" providerId="ADAL" clId="{EF626E0E-71E0-4D16-8E63-EF8B83947ACC}" dt="2021-05-27T22:14:33.086" v="1410"/>
            <ac:spMkLst>
              <pc:docMk/>
              <pc:sldMasterMk cId="1288451156" sldId="2147483648"/>
              <pc:sldLayoutMk cId="3133813147" sldId="2147483651"/>
              <ac:spMk id="3" creationId="{6B1FBE44-5242-497C-A452-8085BF31AB26}"/>
            </ac:spMkLst>
          </pc:spChg>
        </pc:sldLayoutChg>
        <pc:sldLayoutChg chg="modSp">
          <pc:chgData name="Bilal Sharqi" userId="e04c3bd7-f33e-402b-8e4a-1f5231f1204e" providerId="ADAL" clId="{EF626E0E-71E0-4D16-8E63-EF8B83947ACC}" dt="2021-05-27T22:14:33.086" v="1410"/>
          <pc:sldLayoutMkLst>
            <pc:docMk/>
            <pc:sldMasterMk cId="1288451156" sldId="2147483648"/>
            <pc:sldLayoutMk cId="494260646" sldId="2147483652"/>
          </pc:sldLayoutMkLst>
          <pc:spChg chg="mod">
            <ac:chgData name="Bilal Sharqi" userId="e04c3bd7-f33e-402b-8e4a-1f5231f1204e" providerId="ADAL" clId="{EF626E0E-71E0-4D16-8E63-EF8B83947ACC}" dt="2021-05-27T22:14:33.086" v="1410"/>
            <ac:spMkLst>
              <pc:docMk/>
              <pc:sldMasterMk cId="1288451156" sldId="2147483648"/>
              <pc:sldLayoutMk cId="494260646" sldId="2147483652"/>
              <ac:spMk id="3" creationId="{1704CDCD-0661-4B82-A2F9-58B71E39A022}"/>
            </ac:spMkLst>
          </pc:spChg>
          <pc:spChg chg="mod">
            <ac:chgData name="Bilal Sharqi" userId="e04c3bd7-f33e-402b-8e4a-1f5231f1204e" providerId="ADAL" clId="{EF626E0E-71E0-4D16-8E63-EF8B83947ACC}" dt="2021-05-27T22:14:33.086" v="1410"/>
            <ac:spMkLst>
              <pc:docMk/>
              <pc:sldMasterMk cId="1288451156" sldId="2147483648"/>
              <pc:sldLayoutMk cId="494260646" sldId="2147483652"/>
              <ac:spMk id="4" creationId="{DB991FE2-9C05-482E-8246-8B3C2C218849}"/>
            </ac:spMkLst>
          </pc:spChg>
        </pc:sldLayoutChg>
        <pc:sldLayoutChg chg="modSp">
          <pc:chgData name="Bilal Sharqi" userId="e04c3bd7-f33e-402b-8e4a-1f5231f1204e" providerId="ADAL" clId="{EF626E0E-71E0-4D16-8E63-EF8B83947ACC}" dt="2021-05-27T22:14:33.086" v="1410"/>
          <pc:sldLayoutMkLst>
            <pc:docMk/>
            <pc:sldMasterMk cId="1288451156" sldId="2147483648"/>
            <pc:sldLayoutMk cId="4253440257" sldId="2147483653"/>
          </pc:sldLayoutMkLst>
          <pc:spChg chg="mod">
            <ac:chgData name="Bilal Sharqi" userId="e04c3bd7-f33e-402b-8e4a-1f5231f1204e" providerId="ADAL" clId="{EF626E0E-71E0-4D16-8E63-EF8B83947ACC}" dt="2021-05-27T22:14:33.086" v="1410"/>
            <ac:spMkLst>
              <pc:docMk/>
              <pc:sldMasterMk cId="1288451156" sldId="2147483648"/>
              <pc:sldLayoutMk cId="4253440257" sldId="2147483653"/>
              <ac:spMk id="2" creationId="{EB6388A0-F1D1-4463-859E-D13EAF03566D}"/>
            </ac:spMkLst>
          </pc:spChg>
          <pc:spChg chg="mod">
            <ac:chgData name="Bilal Sharqi" userId="e04c3bd7-f33e-402b-8e4a-1f5231f1204e" providerId="ADAL" clId="{EF626E0E-71E0-4D16-8E63-EF8B83947ACC}" dt="2021-05-27T22:14:33.086" v="1410"/>
            <ac:spMkLst>
              <pc:docMk/>
              <pc:sldMasterMk cId="1288451156" sldId="2147483648"/>
              <pc:sldLayoutMk cId="4253440257" sldId="2147483653"/>
              <ac:spMk id="3" creationId="{A93F125D-704F-45EB-AD89-6E772E5167C3}"/>
            </ac:spMkLst>
          </pc:spChg>
          <pc:spChg chg="mod">
            <ac:chgData name="Bilal Sharqi" userId="e04c3bd7-f33e-402b-8e4a-1f5231f1204e" providerId="ADAL" clId="{EF626E0E-71E0-4D16-8E63-EF8B83947ACC}" dt="2021-05-27T22:14:33.086" v="1410"/>
            <ac:spMkLst>
              <pc:docMk/>
              <pc:sldMasterMk cId="1288451156" sldId="2147483648"/>
              <pc:sldLayoutMk cId="4253440257" sldId="2147483653"/>
              <ac:spMk id="4" creationId="{BB46120B-D295-451E-992B-C8951B82ABE0}"/>
            </ac:spMkLst>
          </pc:spChg>
          <pc:spChg chg="mod">
            <ac:chgData name="Bilal Sharqi" userId="e04c3bd7-f33e-402b-8e4a-1f5231f1204e" providerId="ADAL" clId="{EF626E0E-71E0-4D16-8E63-EF8B83947ACC}" dt="2021-05-27T22:14:33.086" v="1410"/>
            <ac:spMkLst>
              <pc:docMk/>
              <pc:sldMasterMk cId="1288451156" sldId="2147483648"/>
              <pc:sldLayoutMk cId="4253440257" sldId="2147483653"/>
              <ac:spMk id="5" creationId="{477AF55E-7227-412B-82A8-983B50CF5E0E}"/>
            </ac:spMkLst>
          </pc:spChg>
          <pc:spChg chg="mod">
            <ac:chgData name="Bilal Sharqi" userId="e04c3bd7-f33e-402b-8e4a-1f5231f1204e" providerId="ADAL" clId="{EF626E0E-71E0-4D16-8E63-EF8B83947ACC}" dt="2021-05-27T22:14:33.086" v="1410"/>
            <ac:spMkLst>
              <pc:docMk/>
              <pc:sldMasterMk cId="1288451156" sldId="2147483648"/>
              <pc:sldLayoutMk cId="4253440257" sldId="2147483653"/>
              <ac:spMk id="6" creationId="{6D169211-18D9-4E22-8BA2-7B18B3DF3279}"/>
            </ac:spMkLst>
          </pc:spChg>
        </pc:sldLayoutChg>
        <pc:sldLayoutChg chg="modSp">
          <pc:chgData name="Bilal Sharqi" userId="e04c3bd7-f33e-402b-8e4a-1f5231f1204e" providerId="ADAL" clId="{EF626E0E-71E0-4D16-8E63-EF8B83947ACC}" dt="2021-05-27T22:14:33.086" v="1410"/>
          <pc:sldLayoutMkLst>
            <pc:docMk/>
            <pc:sldMasterMk cId="1288451156" sldId="2147483648"/>
            <pc:sldLayoutMk cId="4071130134" sldId="2147483656"/>
          </pc:sldLayoutMkLst>
          <pc:spChg chg="mod">
            <ac:chgData name="Bilal Sharqi" userId="e04c3bd7-f33e-402b-8e4a-1f5231f1204e" providerId="ADAL" clId="{EF626E0E-71E0-4D16-8E63-EF8B83947ACC}" dt="2021-05-27T22:14:33.086" v="1410"/>
            <ac:spMkLst>
              <pc:docMk/>
              <pc:sldMasterMk cId="1288451156" sldId="2147483648"/>
              <pc:sldLayoutMk cId="4071130134" sldId="2147483656"/>
              <ac:spMk id="2" creationId="{68ED4D84-6674-4FBF-A018-9A63ECDF680F}"/>
            </ac:spMkLst>
          </pc:spChg>
          <pc:spChg chg="mod">
            <ac:chgData name="Bilal Sharqi" userId="e04c3bd7-f33e-402b-8e4a-1f5231f1204e" providerId="ADAL" clId="{EF626E0E-71E0-4D16-8E63-EF8B83947ACC}" dt="2021-05-27T22:14:33.086" v="1410"/>
            <ac:spMkLst>
              <pc:docMk/>
              <pc:sldMasterMk cId="1288451156" sldId="2147483648"/>
              <pc:sldLayoutMk cId="4071130134" sldId="2147483656"/>
              <ac:spMk id="3" creationId="{AD5F920D-4E24-48FA-A9E0-2DC7E9A069BC}"/>
            </ac:spMkLst>
          </pc:spChg>
          <pc:spChg chg="mod">
            <ac:chgData name="Bilal Sharqi" userId="e04c3bd7-f33e-402b-8e4a-1f5231f1204e" providerId="ADAL" clId="{EF626E0E-71E0-4D16-8E63-EF8B83947ACC}" dt="2021-05-27T22:14:33.086" v="1410"/>
            <ac:spMkLst>
              <pc:docMk/>
              <pc:sldMasterMk cId="1288451156" sldId="2147483648"/>
              <pc:sldLayoutMk cId="4071130134" sldId="2147483656"/>
              <ac:spMk id="4" creationId="{3F1ACC8E-2712-4233-8FA3-8E2B8454C4DB}"/>
            </ac:spMkLst>
          </pc:spChg>
        </pc:sldLayoutChg>
        <pc:sldLayoutChg chg="modSp">
          <pc:chgData name="Bilal Sharqi" userId="e04c3bd7-f33e-402b-8e4a-1f5231f1204e" providerId="ADAL" clId="{EF626E0E-71E0-4D16-8E63-EF8B83947ACC}" dt="2021-05-27T22:14:33.086" v="1410"/>
          <pc:sldLayoutMkLst>
            <pc:docMk/>
            <pc:sldMasterMk cId="1288451156" sldId="2147483648"/>
            <pc:sldLayoutMk cId="3140180651" sldId="2147483657"/>
          </pc:sldLayoutMkLst>
          <pc:spChg chg="mod">
            <ac:chgData name="Bilal Sharqi" userId="e04c3bd7-f33e-402b-8e4a-1f5231f1204e" providerId="ADAL" clId="{EF626E0E-71E0-4D16-8E63-EF8B83947ACC}" dt="2021-05-27T22:14:33.086" v="1410"/>
            <ac:spMkLst>
              <pc:docMk/>
              <pc:sldMasterMk cId="1288451156" sldId="2147483648"/>
              <pc:sldLayoutMk cId="3140180651" sldId="2147483657"/>
              <ac:spMk id="2" creationId="{A6B68DCF-BE84-421C-B155-F9BBCB16F408}"/>
            </ac:spMkLst>
          </pc:spChg>
          <pc:spChg chg="mod">
            <ac:chgData name="Bilal Sharqi" userId="e04c3bd7-f33e-402b-8e4a-1f5231f1204e" providerId="ADAL" clId="{EF626E0E-71E0-4D16-8E63-EF8B83947ACC}" dt="2021-05-27T22:14:33.086" v="1410"/>
            <ac:spMkLst>
              <pc:docMk/>
              <pc:sldMasterMk cId="1288451156" sldId="2147483648"/>
              <pc:sldLayoutMk cId="3140180651" sldId="2147483657"/>
              <ac:spMk id="3" creationId="{FC52E759-467D-48AB-A848-D87346761AE2}"/>
            </ac:spMkLst>
          </pc:spChg>
          <pc:spChg chg="mod">
            <ac:chgData name="Bilal Sharqi" userId="e04c3bd7-f33e-402b-8e4a-1f5231f1204e" providerId="ADAL" clId="{EF626E0E-71E0-4D16-8E63-EF8B83947ACC}" dt="2021-05-27T22:14:33.086" v="1410"/>
            <ac:spMkLst>
              <pc:docMk/>
              <pc:sldMasterMk cId="1288451156" sldId="2147483648"/>
              <pc:sldLayoutMk cId="3140180651" sldId="2147483657"/>
              <ac:spMk id="4" creationId="{7017678D-F0F8-425A-AF49-F6F64A0B3E67}"/>
            </ac:spMkLst>
          </pc:spChg>
        </pc:sldLayoutChg>
        <pc:sldLayoutChg chg="modSp">
          <pc:chgData name="Bilal Sharqi" userId="e04c3bd7-f33e-402b-8e4a-1f5231f1204e" providerId="ADAL" clId="{EF626E0E-71E0-4D16-8E63-EF8B83947ACC}" dt="2021-05-27T22:14:33.086" v="1410"/>
          <pc:sldLayoutMkLst>
            <pc:docMk/>
            <pc:sldMasterMk cId="1288451156" sldId="2147483648"/>
            <pc:sldLayoutMk cId="2213544446" sldId="2147483659"/>
          </pc:sldLayoutMkLst>
          <pc:spChg chg="mod">
            <ac:chgData name="Bilal Sharqi" userId="e04c3bd7-f33e-402b-8e4a-1f5231f1204e" providerId="ADAL" clId="{EF626E0E-71E0-4D16-8E63-EF8B83947ACC}" dt="2021-05-27T22:14:33.086" v="1410"/>
            <ac:spMkLst>
              <pc:docMk/>
              <pc:sldMasterMk cId="1288451156" sldId="2147483648"/>
              <pc:sldLayoutMk cId="2213544446" sldId="2147483659"/>
              <ac:spMk id="2" creationId="{D66CF91E-13E3-43BF-9000-8EC6D4A7597C}"/>
            </ac:spMkLst>
          </pc:spChg>
          <pc:spChg chg="mod">
            <ac:chgData name="Bilal Sharqi" userId="e04c3bd7-f33e-402b-8e4a-1f5231f1204e" providerId="ADAL" clId="{EF626E0E-71E0-4D16-8E63-EF8B83947ACC}" dt="2021-05-27T22:14:33.086" v="1410"/>
            <ac:spMkLst>
              <pc:docMk/>
              <pc:sldMasterMk cId="1288451156" sldId="2147483648"/>
              <pc:sldLayoutMk cId="2213544446" sldId="2147483659"/>
              <ac:spMk id="3" creationId="{D9D849A0-5915-4959-B5E4-DE9E900B1B5E}"/>
            </ac:spMkLst>
          </pc:spChg>
        </pc:sldLayoutChg>
      </pc:sldMasterChg>
      <pc:sldMasterChg chg="modSp modSldLayout">
        <pc:chgData name="Bilal Sharqi" userId="e04c3bd7-f33e-402b-8e4a-1f5231f1204e" providerId="ADAL" clId="{EF626E0E-71E0-4D16-8E63-EF8B83947ACC}" dt="2021-05-27T22:14:33.086" v="1410"/>
        <pc:sldMasterMkLst>
          <pc:docMk/>
          <pc:sldMasterMk cId="3616050953" sldId="2147483684"/>
        </pc:sldMasterMkLst>
        <pc:spChg chg="mod">
          <ac:chgData name="Bilal Sharqi" userId="e04c3bd7-f33e-402b-8e4a-1f5231f1204e" providerId="ADAL" clId="{EF626E0E-71E0-4D16-8E63-EF8B83947ACC}" dt="2021-05-27T22:14:33.086" v="1410"/>
          <ac:spMkLst>
            <pc:docMk/>
            <pc:sldMasterMk cId="3616050953" sldId="2147483684"/>
            <ac:spMk id="2"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ac:spMk id="3"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ac:spMk id="4"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ac:spMk id="5"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ac:spMk id="6" creationId="{00000000-0000-0000-0000-000000000000}"/>
          </ac:spMkLst>
        </pc:spChg>
        <pc:sldLayoutChg chg="modSp">
          <pc:chgData name="Bilal Sharqi" userId="e04c3bd7-f33e-402b-8e4a-1f5231f1204e" providerId="ADAL" clId="{EF626E0E-71E0-4D16-8E63-EF8B83947ACC}" dt="2021-05-27T22:14:33.086" v="1410"/>
          <pc:sldLayoutMkLst>
            <pc:docMk/>
            <pc:sldMasterMk cId="3616050953" sldId="2147483684"/>
            <pc:sldLayoutMk cId="4240889390" sldId="2147483685"/>
          </pc:sldLayoutMkLst>
          <pc:spChg chg="mod">
            <ac:chgData name="Bilal Sharqi" userId="e04c3bd7-f33e-402b-8e4a-1f5231f1204e" providerId="ADAL" clId="{EF626E0E-71E0-4D16-8E63-EF8B83947ACC}" dt="2021-05-27T22:14:33.086" v="1410"/>
            <ac:spMkLst>
              <pc:docMk/>
              <pc:sldMasterMk cId="3616050953" sldId="2147483684"/>
              <pc:sldLayoutMk cId="4240889390" sldId="2147483685"/>
              <ac:spMk id="2"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4240889390" sldId="2147483685"/>
              <ac:spMk id="3" creationId="{00000000-0000-0000-0000-000000000000}"/>
            </ac:spMkLst>
          </pc:spChg>
        </pc:sldLayoutChg>
        <pc:sldLayoutChg chg="modSp">
          <pc:chgData name="Bilal Sharqi" userId="e04c3bd7-f33e-402b-8e4a-1f5231f1204e" providerId="ADAL" clId="{EF626E0E-71E0-4D16-8E63-EF8B83947ACC}" dt="2021-05-27T22:14:33.086" v="1410"/>
          <pc:sldLayoutMkLst>
            <pc:docMk/>
            <pc:sldMasterMk cId="3616050953" sldId="2147483684"/>
            <pc:sldLayoutMk cId="23062504" sldId="2147483687"/>
          </pc:sldLayoutMkLst>
          <pc:spChg chg="mod">
            <ac:chgData name="Bilal Sharqi" userId="e04c3bd7-f33e-402b-8e4a-1f5231f1204e" providerId="ADAL" clId="{EF626E0E-71E0-4D16-8E63-EF8B83947ACC}" dt="2021-05-27T22:14:33.086" v="1410"/>
            <ac:spMkLst>
              <pc:docMk/>
              <pc:sldMasterMk cId="3616050953" sldId="2147483684"/>
              <pc:sldLayoutMk cId="23062504" sldId="2147483687"/>
              <ac:spMk id="2"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23062504" sldId="2147483687"/>
              <ac:spMk id="3" creationId="{00000000-0000-0000-0000-000000000000}"/>
            </ac:spMkLst>
          </pc:spChg>
        </pc:sldLayoutChg>
        <pc:sldLayoutChg chg="modSp">
          <pc:chgData name="Bilal Sharqi" userId="e04c3bd7-f33e-402b-8e4a-1f5231f1204e" providerId="ADAL" clId="{EF626E0E-71E0-4D16-8E63-EF8B83947ACC}" dt="2021-05-27T22:14:33.086" v="1410"/>
          <pc:sldLayoutMkLst>
            <pc:docMk/>
            <pc:sldMasterMk cId="3616050953" sldId="2147483684"/>
            <pc:sldLayoutMk cId="3426828476" sldId="2147483688"/>
          </pc:sldLayoutMkLst>
          <pc:spChg chg="mod">
            <ac:chgData name="Bilal Sharqi" userId="e04c3bd7-f33e-402b-8e4a-1f5231f1204e" providerId="ADAL" clId="{EF626E0E-71E0-4D16-8E63-EF8B83947ACC}" dt="2021-05-27T22:14:33.086" v="1410"/>
            <ac:spMkLst>
              <pc:docMk/>
              <pc:sldMasterMk cId="3616050953" sldId="2147483684"/>
              <pc:sldLayoutMk cId="3426828476" sldId="2147483688"/>
              <ac:spMk id="3"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3426828476" sldId="2147483688"/>
              <ac:spMk id="4" creationId="{00000000-0000-0000-0000-000000000000}"/>
            </ac:spMkLst>
          </pc:spChg>
        </pc:sldLayoutChg>
        <pc:sldLayoutChg chg="modSp">
          <pc:chgData name="Bilal Sharqi" userId="e04c3bd7-f33e-402b-8e4a-1f5231f1204e" providerId="ADAL" clId="{EF626E0E-71E0-4D16-8E63-EF8B83947ACC}" dt="2021-05-27T22:14:33.086" v="1410"/>
          <pc:sldLayoutMkLst>
            <pc:docMk/>
            <pc:sldMasterMk cId="3616050953" sldId="2147483684"/>
            <pc:sldLayoutMk cId="3106397293" sldId="2147483689"/>
          </pc:sldLayoutMkLst>
          <pc:spChg chg="mod">
            <ac:chgData name="Bilal Sharqi" userId="e04c3bd7-f33e-402b-8e4a-1f5231f1204e" providerId="ADAL" clId="{EF626E0E-71E0-4D16-8E63-EF8B83947ACC}" dt="2021-05-27T22:14:33.086" v="1410"/>
            <ac:spMkLst>
              <pc:docMk/>
              <pc:sldMasterMk cId="3616050953" sldId="2147483684"/>
              <pc:sldLayoutMk cId="3106397293" sldId="2147483689"/>
              <ac:spMk id="2"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3106397293" sldId="2147483689"/>
              <ac:spMk id="3"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3106397293" sldId="2147483689"/>
              <ac:spMk id="4"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3106397293" sldId="2147483689"/>
              <ac:spMk id="5"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3106397293" sldId="2147483689"/>
              <ac:spMk id="6" creationId="{00000000-0000-0000-0000-000000000000}"/>
            </ac:spMkLst>
          </pc:spChg>
        </pc:sldLayoutChg>
        <pc:sldLayoutChg chg="modSp">
          <pc:chgData name="Bilal Sharqi" userId="e04c3bd7-f33e-402b-8e4a-1f5231f1204e" providerId="ADAL" clId="{EF626E0E-71E0-4D16-8E63-EF8B83947ACC}" dt="2021-05-27T22:14:33.086" v="1410"/>
          <pc:sldLayoutMkLst>
            <pc:docMk/>
            <pc:sldMasterMk cId="3616050953" sldId="2147483684"/>
            <pc:sldLayoutMk cId="672316489" sldId="2147483692"/>
          </pc:sldLayoutMkLst>
          <pc:spChg chg="mod">
            <ac:chgData name="Bilal Sharqi" userId="e04c3bd7-f33e-402b-8e4a-1f5231f1204e" providerId="ADAL" clId="{EF626E0E-71E0-4D16-8E63-EF8B83947ACC}" dt="2021-05-27T22:14:33.086" v="1410"/>
            <ac:spMkLst>
              <pc:docMk/>
              <pc:sldMasterMk cId="3616050953" sldId="2147483684"/>
              <pc:sldLayoutMk cId="672316489" sldId="2147483692"/>
              <ac:spMk id="2"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672316489" sldId="2147483692"/>
              <ac:spMk id="3"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672316489" sldId="2147483692"/>
              <ac:spMk id="4" creationId="{00000000-0000-0000-0000-000000000000}"/>
            </ac:spMkLst>
          </pc:spChg>
        </pc:sldLayoutChg>
        <pc:sldLayoutChg chg="modSp">
          <pc:chgData name="Bilal Sharqi" userId="e04c3bd7-f33e-402b-8e4a-1f5231f1204e" providerId="ADAL" clId="{EF626E0E-71E0-4D16-8E63-EF8B83947ACC}" dt="2021-05-27T22:14:33.086" v="1410"/>
          <pc:sldLayoutMkLst>
            <pc:docMk/>
            <pc:sldMasterMk cId="3616050953" sldId="2147483684"/>
            <pc:sldLayoutMk cId="1530329913" sldId="2147483693"/>
          </pc:sldLayoutMkLst>
          <pc:spChg chg="mod">
            <ac:chgData name="Bilal Sharqi" userId="e04c3bd7-f33e-402b-8e4a-1f5231f1204e" providerId="ADAL" clId="{EF626E0E-71E0-4D16-8E63-EF8B83947ACC}" dt="2021-05-27T22:14:33.086" v="1410"/>
            <ac:spMkLst>
              <pc:docMk/>
              <pc:sldMasterMk cId="3616050953" sldId="2147483684"/>
              <pc:sldLayoutMk cId="1530329913" sldId="2147483693"/>
              <ac:spMk id="2"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1530329913" sldId="2147483693"/>
              <ac:spMk id="3"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1530329913" sldId="2147483693"/>
              <ac:spMk id="4" creationId="{00000000-0000-0000-0000-000000000000}"/>
            </ac:spMkLst>
          </pc:spChg>
        </pc:sldLayoutChg>
        <pc:sldLayoutChg chg="modSp">
          <pc:chgData name="Bilal Sharqi" userId="e04c3bd7-f33e-402b-8e4a-1f5231f1204e" providerId="ADAL" clId="{EF626E0E-71E0-4D16-8E63-EF8B83947ACC}" dt="2021-05-27T22:14:33.086" v="1410"/>
          <pc:sldLayoutMkLst>
            <pc:docMk/>
            <pc:sldMasterMk cId="3616050953" sldId="2147483684"/>
            <pc:sldLayoutMk cId="786116257" sldId="2147483695"/>
          </pc:sldLayoutMkLst>
          <pc:spChg chg="mod">
            <ac:chgData name="Bilal Sharqi" userId="e04c3bd7-f33e-402b-8e4a-1f5231f1204e" providerId="ADAL" clId="{EF626E0E-71E0-4D16-8E63-EF8B83947ACC}" dt="2021-05-27T22:14:33.086" v="1410"/>
            <ac:spMkLst>
              <pc:docMk/>
              <pc:sldMasterMk cId="3616050953" sldId="2147483684"/>
              <pc:sldLayoutMk cId="786116257" sldId="2147483695"/>
              <ac:spMk id="2" creationId="{00000000-0000-0000-0000-000000000000}"/>
            </ac:spMkLst>
          </pc:spChg>
          <pc:spChg chg="mod">
            <ac:chgData name="Bilal Sharqi" userId="e04c3bd7-f33e-402b-8e4a-1f5231f1204e" providerId="ADAL" clId="{EF626E0E-71E0-4D16-8E63-EF8B83947ACC}" dt="2021-05-27T22:14:33.086" v="1410"/>
            <ac:spMkLst>
              <pc:docMk/>
              <pc:sldMasterMk cId="3616050953" sldId="2147483684"/>
              <pc:sldLayoutMk cId="786116257" sldId="2147483695"/>
              <ac:spMk id="3" creationId="{00000000-0000-0000-0000-000000000000}"/>
            </ac:spMkLst>
          </pc:spChg>
        </pc:sldLayoutChg>
      </pc:sldMasterChg>
    </pc:docChg>
  </pc:docChgLst>
  <pc:docChgLst>
    <pc:chgData name="Sharqi, Bilal" userId="e04c3bd7-f33e-402b-8e4a-1f5231f1204e" providerId="ADAL" clId="{EF626E0E-71E0-4D16-8E63-EF8B83947ACC}"/>
    <pc:docChg chg="custSel addSld modSld">
      <pc:chgData name="Sharqi, Bilal" userId="e04c3bd7-f33e-402b-8e4a-1f5231f1204e" providerId="ADAL" clId="{EF626E0E-71E0-4D16-8E63-EF8B83947ACC}" dt="2021-05-05T18:42:25.041" v="573" actId="20577"/>
      <pc:docMkLst>
        <pc:docMk/>
      </pc:docMkLst>
      <pc:sldChg chg="modSp mod">
        <pc:chgData name="Sharqi, Bilal" userId="e04c3bd7-f33e-402b-8e4a-1f5231f1204e" providerId="ADAL" clId="{EF626E0E-71E0-4D16-8E63-EF8B83947ACC}" dt="2021-05-04T20:41:13.335" v="168" actId="20577"/>
        <pc:sldMkLst>
          <pc:docMk/>
          <pc:sldMk cId="3054833240" sldId="257"/>
        </pc:sldMkLst>
        <pc:spChg chg="mod">
          <ac:chgData name="Sharqi, Bilal" userId="e04c3bd7-f33e-402b-8e4a-1f5231f1204e" providerId="ADAL" clId="{EF626E0E-71E0-4D16-8E63-EF8B83947ACC}" dt="2021-05-04T20:41:13.335" v="168" actId="20577"/>
          <ac:spMkLst>
            <pc:docMk/>
            <pc:sldMk cId="3054833240" sldId="257"/>
            <ac:spMk id="5" creationId="{DAC56A5A-3BA2-8F4A-9D4E-0C394E1E5D13}"/>
          </ac:spMkLst>
        </pc:spChg>
      </pc:sldChg>
      <pc:sldChg chg="modSp mod">
        <pc:chgData name="Sharqi, Bilal" userId="e04c3bd7-f33e-402b-8e4a-1f5231f1204e" providerId="ADAL" clId="{EF626E0E-71E0-4D16-8E63-EF8B83947ACC}" dt="2021-05-04T20:41:18.733" v="174" actId="20577"/>
        <pc:sldMkLst>
          <pc:docMk/>
          <pc:sldMk cId="2233071711" sldId="258"/>
        </pc:sldMkLst>
        <pc:spChg chg="mod">
          <ac:chgData name="Sharqi, Bilal" userId="e04c3bd7-f33e-402b-8e4a-1f5231f1204e" providerId="ADAL" clId="{EF626E0E-71E0-4D16-8E63-EF8B83947ACC}" dt="2021-05-04T20:41:18.733" v="174" actId="20577"/>
          <ac:spMkLst>
            <pc:docMk/>
            <pc:sldMk cId="2233071711" sldId="258"/>
            <ac:spMk id="3" creationId="{C1482798-C04C-7143-A47A-6EF2D83013AB}"/>
          </ac:spMkLst>
        </pc:spChg>
      </pc:sldChg>
      <pc:sldChg chg="addSp modSp mod">
        <pc:chgData name="Sharqi, Bilal" userId="e04c3bd7-f33e-402b-8e4a-1f5231f1204e" providerId="ADAL" clId="{EF626E0E-71E0-4D16-8E63-EF8B83947ACC}" dt="2021-05-05T17:54:18.246" v="209" actId="13822"/>
        <pc:sldMkLst>
          <pc:docMk/>
          <pc:sldMk cId="3876689971" sldId="260"/>
        </pc:sldMkLst>
        <pc:spChg chg="mod">
          <ac:chgData name="Sharqi, Bilal" userId="e04c3bd7-f33e-402b-8e4a-1f5231f1204e" providerId="ADAL" clId="{EF626E0E-71E0-4D16-8E63-EF8B83947ACC}" dt="2021-05-05T17:53:56.283" v="206" actId="164"/>
          <ac:spMkLst>
            <pc:docMk/>
            <pc:sldMk cId="3876689971" sldId="260"/>
            <ac:spMk id="2" creationId="{FB0F9398-2F42-443E-8EAF-E366C6079DF2}"/>
          </ac:spMkLst>
        </pc:spChg>
        <pc:spChg chg="mod">
          <ac:chgData name="Sharqi, Bilal" userId="e04c3bd7-f33e-402b-8e4a-1f5231f1204e" providerId="ADAL" clId="{EF626E0E-71E0-4D16-8E63-EF8B83947ACC}" dt="2021-05-05T17:53:56.283" v="206" actId="164"/>
          <ac:spMkLst>
            <pc:docMk/>
            <pc:sldMk cId="3876689971" sldId="260"/>
            <ac:spMk id="9" creationId="{9A4B45D7-A1EB-43B0-9FDF-A83B88921D49}"/>
          </ac:spMkLst>
        </pc:spChg>
        <pc:spChg chg="mod">
          <ac:chgData name="Sharqi, Bilal" userId="e04c3bd7-f33e-402b-8e4a-1f5231f1204e" providerId="ADAL" clId="{EF626E0E-71E0-4D16-8E63-EF8B83947ACC}" dt="2021-05-05T17:53:56.283" v="206" actId="164"/>
          <ac:spMkLst>
            <pc:docMk/>
            <pc:sldMk cId="3876689971" sldId="260"/>
            <ac:spMk id="10" creationId="{CD2AF887-6B03-4F54-95F3-ACFFA955567B}"/>
          </ac:spMkLst>
        </pc:spChg>
        <pc:spChg chg="mod">
          <ac:chgData name="Sharqi, Bilal" userId="e04c3bd7-f33e-402b-8e4a-1f5231f1204e" providerId="ADAL" clId="{EF626E0E-71E0-4D16-8E63-EF8B83947ACC}" dt="2021-05-05T17:53:56.283" v="206" actId="164"/>
          <ac:spMkLst>
            <pc:docMk/>
            <pc:sldMk cId="3876689971" sldId="260"/>
            <ac:spMk id="12" creationId="{4A50233F-B8D7-42CE-864B-F6A6E4B9E17E}"/>
          </ac:spMkLst>
        </pc:spChg>
        <pc:spChg chg="add mod ord">
          <ac:chgData name="Sharqi, Bilal" userId="e04c3bd7-f33e-402b-8e4a-1f5231f1204e" providerId="ADAL" clId="{EF626E0E-71E0-4D16-8E63-EF8B83947ACC}" dt="2021-05-05T17:53:56.283" v="206" actId="164"/>
          <ac:spMkLst>
            <pc:docMk/>
            <pc:sldMk cId="3876689971" sldId="260"/>
            <ac:spMk id="13" creationId="{F2D640D8-4695-492C-8C32-DCCADFBFF2F5}"/>
          </ac:spMkLst>
        </pc:spChg>
        <pc:grpChg chg="add mod">
          <ac:chgData name="Sharqi, Bilal" userId="e04c3bd7-f33e-402b-8e4a-1f5231f1204e" providerId="ADAL" clId="{EF626E0E-71E0-4D16-8E63-EF8B83947ACC}" dt="2021-05-05T17:53:56.283" v="206" actId="164"/>
          <ac:grpSpMkLst>
            <pc:docMk/>
            <pc:sldMk cId="3876689971" sldId="260"/>
            <ac:grpSpMk id="11" creationId="{0424D2B0-AB7A-4CB0-8D33-5D711BBB65B8}"/>
          </ac:grpSpMkLst>
        </pc:grpChg>
        <pc:picChg chg="mod">
          <ac:chgData name="Sharqi, Bilal" userId="e04c3bd7-f33e-402b-8e4a-1f5231f1204e" providerId="ADAL" clId="{EF626E0E-71E0-4D16-8E63-EF8B83947ACC}" dt="2021-05-05T17:53:56.283" v="206" actId="164"/>
          <ac:picMkLst>
            <pc:docMk/>
            <pc:sldMk cId="3876689971" sldId="260"/>
            <ac:picMk id="3" creationId="{0A51F0E7-4FA2-4558-85B9-E2ABBB9B0688}"/>
          </ac:picMkLst>
        </pc:picChg>
        <pc:cxnChg chg="add mod">
          <ac:chgData name="Sharqi, Bilal" userId="e04c3bd7-f33e-402b-8e4a-1f5231f1204e" providerId="ADAL" clId="{EF626E0E-71E0-4D16-8E63-EF8B83947ACC}" dt="2021-05-05T17:54:18.246" v="209" actId="13822"/>
          <ac:cxnSpMkLst>
            <pc:docMk/>
            <pc:sldMk cId="3876689971" sldId="260"/>
            <ac:cxnSpMk id="15" creationId="{B9C694DA-7429-4207-B220-19EED9382B2D}"/>
          </ac:cxnSpMkLst>
        </pc:cxnChg>
      </pc:sldChg>
      <pc:sldChg chg="modSp mod">
        <pc:chgData name="Sharqi, Bilal" userId="e04c3bd7-f33e-402b-8e4a-1f5231f1204e" providerId="ADAL" clId="{EF626E0E-71E0-4D16-8E63-EF8B83947ACC}" dt="2021-05-04T20:40:35.990" v="145" actId="20577"/>
        <pc:sldMkLst>
          <pc:docMk/>
          <pc:sldMk cId="4055548484" sldId="310"/>
        </pc:sldMkLst>
        <pc:spChg chg="mod">
          <ac:chgData name="Sharqi, Bilal" userId="e04c3bd7-f33e-402b-8e4a-1f5231f1204e" providerId="ADAL" clId="{EF626E0E-71E0-4D16-8E63-EF8B83947ACC}" dt="2021-05-04T20:40:35.990" v="145" actId="20577"/>
          <ac:spMkLst>
            <pc:docMk/>
            <pc:sldMk cId="4055548484" sldId="310"/>
            <ac:spMk id="3" creationId="{45CAF584-1855-405F-A6AE-1A6E1803FE30}"/>
          </ac:spMkLst>
        </pc:spChg>
      </pc:sldChg>
      <pc:sldChg chg="modSp mod modShow">
        <pc:chgData name="Sharqi, Bilal" userId="e04c3bd7-f33e-402b-8e4a-1f5231f1204e" providerId="ADAL" clId="{EF626E0E-71E0-4D16-8E63-EF8B83947ACC}" dt="2021-05-04T20:40:48.517" v="146" actId="20577"/>
        <pc:sldMkLst>
          <pc:docMk/>
          <pc:sldMk cId="437636539" sldId="311"/>
        </pc:sldMkLst>
        <pc:spChg chg="mod">
          <ac:chgData name="Sharqi, Bilal" userId="e04c3bd7-f33e-402b-8e4a-1f5231f1204e" providerId="ADAL" clId="{EF626E0E-71E0-4D16-8E63-EF8B83947ACC}" dt="2021-05-04T20:40:48.517" v="146" actId="20577"/>
          <ac:spMkLst>
            <pc:docMk/>
            <pc:sldMk cId="437636539" sldId="311"/>
            <ac:spMk id="3" creationId="{45CAF584-1855-405F-A6AE-1A6E1803FE30}"/>
          </ac:spMkLst>
        </pc:spChg>
      </pc:sldChg>
      <pc:sldChg chg="modSp mod modShow">
        <pc:chgData name="Sharqi, Bilal" userId="e04c3bd7-f33e-402b-8e4a-1f5231f1204e" providerId="ADAL" clId="{EF626E0E-71E0-4D16-8E63-EF8B83947ACC}" dt="2021-05-05T18:42:25.041" v="573" actId="20577"/>
        <pc:sldMkLst>
          <pc:docMk/>
          <pc:sldMk cId="1739989391" sldId="312"/>
        </pc:sldMkLst>
        <pc:spChg chg="mod">
          <ac:chgData name="Sharqi, Bilal" userId="e04c3bd7-f33e-402b-8e4a-1f5231f1204e" providerId="ADAL" clId="{EF626E0E-71E0-4D16-8E63-EF8B83947ACC}" dt="2021-05-05T18:42:25.041" v="573" actId="20577"/>
          <ac:spMkLst>
            <pc:docMk/>
            <pc:sldMk cId="1739989391" sldId="312"/>
            <ac:spMk id="3" creationId="{9C32D040-183B-432B-82BA-A4DB9E490D8E}"/>
          </ac:spMkLst>
        </pc:spChg>
      </pc:sldChg>
      <pc:sldChg chg="addSp modSp mod modShow">
        <pc:chgData name="Sharqi, Bilal" userId="e04c3bd7-f33e-402b-8e4a-1f5231f1204e" providerId="ADAL" clId="{EF626E0E-71E0-4D16-8E63-EF8B83947ACC}" dt="2021-05-05T18:15:04.877" v="427" actId="729"/>
        <pc:sldMkLst>
          <pc:docMk/>
          <pc:sldMk cId="2445355873" sldId="318"/>
        </pc:sldMkLst>
        <pc:spChg chg="mod">
          <ac:chgData name="Sharqi, Bilal" userId="e04c3bd7-f33e-402b-8e4a-1f5231f1204e" providerId="ADAL" clId="{EF626E0E-71E0-4D16-8E63-EF8B83947ACC}" dt="2021-05-05T18:14:16.215" v="409" actId="1037"/>
          <ac:spMkLst>
            <pc:docMk/>
            <pc:sldMk cId="2445355873" sldId="318"/>
            <ac:spMk id="3" creationId="{94C219B8-597C-4940-A998-4A7CDC793AF2}"/>
          </ac:spMkLst>
        </pc:spChg>
        <pc:spChg chg="mod">
          <ac:chgData name="Sharqi, Bilal" userId="e04c3bd7-f33e-402b-8e4a-1f5231f1204e" providerId="ADAL" clId="{EF626E0E-71E0-4D16-8E63-EF8B83947ACC}" dt="2021-05-05T18:14:16.215" v="409" actId="1037"/>
          <ac:spMkLst>
            <pc:docMk/>
            <pc:sldMk cId="2445355873" sldId="318"/>
            <ac:spMk id="4" creationId="{4A834FD6-05AC-E54B-BE5F-9EF8306C6B8F}"/>
          </ac:spMkLst>
        </pc:spChg>
        <pc:spChg chg="mod">
          <ac:chgData name="Sharqi, Bilal" userId="e04c3bd7-f33e-402b-8e4a-1f5231f1204e" providerId="ADAL" clId="{EF626E0E-71E0-4D16-8E63-EF8B83947ACC}" dt="2021-05-05T18:14:16.215" v="409" actId="1037"/>
          <ac:spMkLst>
            <pc:docMk/>
            <pc:sldMk cId="2445355873" sldId="318"/>
            <ac:spMk id="34" creationId="{51E3304D-194B-5A4F-801D-EEB79F0EC4E0}"/>
          </ac:spMkLst>
        </pc:spChg>
        <pc:spChg chg="add mod">
          <ac:chgData name="Sharqi, Bilal" userId="e04c3bd7-f33e-402b-8e4a-1f5231f1204e" providerId="ADAL" clId="{EF626E0E-71E0-4D16-8E63-EF8B83947ACC}" dt="2021-05-05T18:14:23.639" v="421" actId="20577"/>
          <ac:spMkLst>
            <pc:docMk/>
            <pc:sldMk cId="2445355873" sldId="318"/>
            <ac:spMk id="36" creationId="{ADF5C447-F023-42C4-A037-F89D868342ED}"/>
          </ac:spMkLst>
        </pc:spChg>
        <pc:spChg chg="add mod">
          <ac:chgData name="Sharqi, Bilal" userId="e04c3bd7-f33e-402b-8e4a-1f5231f1204e" providerId="ADAL" clId="{EF626E0E-71E0-4D16-8E63-EF8B83947ACC}" dt="2021-05-05T18:14:44.863" v="424" actId="14100"/>
          <ac:spMkLst>
            <pc:docMk/>
            <pc:sldMk cId="2445355873" sldId="318"/>
            <ac:spMk id="37" creationId="{F483E85D-6109-4775-9E3C-A6221784A2F1}"/>
          </ac:spMkLst>
        </pc:spChg>
        <pc:spChg chg="mod">
          <ac:chgData name="Sharqi, Bilal" userId="e04c3bd7-f33e-402b-8e4a-1f5231f1204e" providerId="ADAL" clId="{EF626E0E-71E0-4D16-8E63-EF8B83947ACC}" dt="2021-05-05T18:14:16.215" v="409" actId="1037"/>
          <ac:spMkLst>
            <pc:docMk/>
            <pc:sldMk cId="2445355873" sldId="318"/>
            <ac:spMk id="70" creationId="{8416007A-EA8D-5343-821F-1741F7D00B62}"/>
          </ac:spMkLst>
        </pc:spChg>
        <pc:spChg chg="mod">
          <ac:chgData name="Sharqi, Bilal" userId="e04c3bd7-f33e-402b-8e4a-1f5231f1204e" providerId="ADAL" clId="{EF626E0E-71E0-4D16-8E63-EF8B83947ACC}" dt="2021-05-05T18:14:16.215" v="409" actId="1037"/>
          <ac:spMkLst>
            <pc:docMk/>
            <pc:sldMk cId="2445355873" sldId="318"/>
            <ac:spMk id="94" creationId="{88127251-50FA-4348-A7F8-AD76CF77412E}"/>
          </ac:spMkLst>
        </pc:spChg>
        <pc:grpChg chg="mod">
          <ac:chgData name="Sharqi, Bilal" userId="e04c3bd7-f33e-402b-8e4a-1f5231f1204e" providerId="ADAL" clId="{EF626E0E-71E0-4D16-8E63-EF8B83947ACC}" dt="2021-05-05T18:14:16.215" v="409" actId="1037"/>
          <ac:grpSpMkLst>
            <pc:docMk/>
            <pc:sldMk cId="2445355873" sldId="318"/>
            <ac:grpSpMk id="2" creationId="{D3D42469-F95A-9B40-8D5E-80EA30C78DDB}"/>
          </ac:grpSpMkLst>
        </pc:grpChg>
        <pc:grpChg chg="mod">
          <ac:chgData name="Sharqi, Bilal" userId="e04c3bd7-f33e-402b-8e4a-1f5231f1204e" providerId="ADAL" clId="{EF626E0E-71E0-4D16-8E63-EF8B83947ACC}" dt="2021-05-05T18:14:16.215" v="409" actId="1037"/>
          <ac:grpSpMkLst>
            <pc:docMk/>
            <pc:sldMk cId="2445355873" sldId="318"/>
            <ac:grpSpMk id="75" creationId="{8C2EE8BD-1DA7-8445-BD2D-A3FB42D48041}"/>
          </ac:grpSpMkLst>
        </pc:grpChg>
        <pc:grpChg chg="mod">
          <ac:chgData name="Sharqi, Bilal" userId="e04c3bd7-f33e-402b-8e4a-1f5231f1204e" providerId="ADAL" clId="{EF626E0E-71E0-4D16-8E63-EF8B83947ACC}" dt="2021-05-05T18:14:16.215" v="409" actId="1037"/>
          <ac:grpSpMkLst>
            <pc:docMk/>
            <pc:sldMk cId="2445355873" sldId="318"/>
            <ac:grpSpMk id="87" creationId="{57F586CF-A4A8-2D4C-8014-6B124C17DEFE}"/>
          </ac:grpSpMkLst>
        </pc:grpChg>
        <pc:cxnChg chg="mod">
          <ac:chgData name="Sharqi, Bilal" userId="e04c3bd7-f33e-402b-8e4a-1f5231f1204e" providerId="ADAL" clId="{EF626E0E-71E0-4D16-8E63-EF8B83947ACC}" dt="2021-05-05T18:14:16.215" v="409" actId="1037"/>
          <ac:cxnSpMkLst>
            <pc:docMk/>
            <pc:sldMk cId="2445355873" sldId="318"/>
            <ac:cxnSpMk id="19" creationId="{D875D075-37E0-5548-B52E-A32555ADD04D}"/>
          </ac:cxnSpMkLst>
        </pc:cxnChg>
        <pc:cxnChg chg="mod">
          <ac:chgData name="Sharqi, Bilal" userId="e04c3bd7-f33e-402b-8e4a-1f5231f1204e" providerId="ADAL" clId="{EF626E0E-71E0-4D16-8E63-EF8B83947ACC}" dt="2021-05-05T18:14:16.215" v="409" actId="1037"/>
          <ac:cxnSpMkLst>
            <pc:docMk/>
            <pc:sldMk cId="2445355873" sldId="318"/>
            <ac:cxnSpMk id="25" creationId="{2899840C-A3F1-6243-A3F9-97EF60736EFA}"/>
          </ac:cxnSpMkLst>
        </pc:cxnChg>
        <pc:cxnChg chg="mod">
          <ac:chgData name="Sharqi, Bilal" userId="e04c3bd7-f33e-402b-8e4a-1f5231f1204e" providerId="ADAL" clId="{EF626E0E-71E0-4D16-8E63-EF8B83947ACC}" dt="2021-05-05T18:14:16.215" v="409" actId="1037"/>
          <ac:cxnSpMkLst>
            <pc:docMk/>
            <pc:sldMk cId="2445355873" sldId="318"/>
            <ac:cxnSpMk id="35" creationId="{455EEF19-8ACD-814F-AA90-7C08A7BCB96A}"/>
          </ac:cxnSpMkLst>
        </pc:cxnChg>
        <pc:cxnChg chg="add mod">
          <ac:chgData name="Sharqi, Bilal" userId="e04c3bd7-f33e-402b-8e4a-1f5231f1204e" providerId="ADAL" clId="{EF626E0E-71E0-4D16-8E63-EF8B83947ACC}" dt="2021-05-05T18:14:48.984" v="425" actId="14100"/>
          <ac:cxnSpMkLst>
            <pc:docMk/>
            <pc:sldMk cId="2445355873" sldId="318"/>
            <ac:cxnSpMk id="38" creationId="{0B5869BB-A0B2-46D9-B940-4594BFE6CAF3}"/>
          </ac:cxnSpMkLst>
        </pc:cxnChg>
        <pc:cxnChg chg="add mod">
          <ac:chgData name="Sharqi, Bilal" userId="e04c3bd7-f33e-402b-8e4a-1f5231f1204e" providerId="ADAL" clId="{EF626E0E-71E0-4D16-8E63-EF8B83947ACC}" dt="2021-05-05T18:14:54.227" v="426" actId="14100"/>
          <ac:cxnSpMkLst>
            <pc:docMk/>
            <pc:sldMk cId="2445355873" sldId="318"/>
            <ac:cxnSpMk id="39" creationId="{A567DC0F-9951-43C8-9CA0-FFDB29DC8FDE}"/>
          </ac:cxnSpMkLst>
        </pc:cxnChg>
        <pc:cxnChg chg="mod">
          <ac:chgData name="Sharqi, Bilal" userId="e04c3bd7-f33e-402b-8e4a-1f5231f1204e" providerId="ADAL" clId="{EF626E0E-71E0-4D16-8E63-EF8B83947ACC}" dt="2021-05-05T18:14:16.215" v="409" actId="1037"/>
          <ac:cxnSpMkLst>
            <pc:docMk/>
            <pc:sldMk cId="2445355873" sldId="318"/>
            <ac:cxnSpMk id="46" creationId="{92C2B146-68F7-BA40-AA72-4DA172779D4A}"/>
          </ac:cxnSpMkLst>
        </pc:cxnChg>
        <pc:cxnChg chg="mod">
          <ac:chgData name="Sharqi, Bilal" userId="e04c3bd7-f33e-402b-8e4a-1f5231f1204e" providerId="ADAL" clId="{EF626E0E-71E0-4D16-8E63-EF8B83947ACC}" dt="2021-05-05T18:14:16.215" v="409" actId="1037"/>
          <ac:cxnSpMkLst>
            <pc:docMk/>
            <pc:sldMk cId="2445355873" sldId="318"/>
            <ac:cxnSpMk id="47" creationId="{79001EAF-3ACB-464D-A05F-EC431E306D33}"/>
          </ac:cxnSpMkLst>
        </pc:cxnChg>
        <pc:cxnChg chg="mod">
          <ac:chgData name="Sharqi, Bilal" userId="e04c3bd7-f33e-402b-8e4a-1f5231f1204e" providerId="ADAL" clId="{EF626E0E-71E0-4D16-8E63-EF8B83947ACC}" dt="2021-05-05T18:14:16.215" v="409" actId="1037"/>
          <ac:cxnSpMkLst>
            <pc:docMk/>
            <pc:sldMk cId="2445355873" sldId="318"/>
            <ac:cxnSpMk id="57" creationId="{F5FD4372-7FA1-1348-AE4E-D8FFD161518D}"/>
          </ac:cxnSpMkLst>
        </pc:cxnChg>
        <pc:cxnChg chg="mod">
          <ac:chgData name="Sharqi, Bilal" userId="e04c3bd7-f33e-402b-8e4a-1f5231f1204e" providerId="ADAL" clId="{EF626E0E-71E0-4D16-8E63-EF8B83947ACC}" dt="2021-05-05T18:14:16.215" v="409" actId="1037"/>
          <ac:cxnSpMkLst>
            <pc:docMk/>
            <pc:sldMk cId="2445355873" sldId="318"/>
            <ac:cxnSpMk id="62" creationId="{8A58317F-09AE-494F-8C1F-DBC21AF4E447}"/>
          </ac:cxnSpMkLst>
        </pc:cxnChg>
        <pc:cxnChg chg="mod">
          <ac:chgData name="Sharqi, Bilal" userId="e04c3bd7-f33e-402b-8e4a-1f5231f1204e" providerId="ADAL" clId="{EF626E0E-71E0-4D16-8E63-EF8B83947ACC}" dt="2021-05-05T18:14:16.215" v="409" actId="1037"/>
          <ac:cxnSpMkLst>
            <pc:docMk/>
            <pc:sldMk cId="2445355873" sldId="318"/>
            <ac:cxnSpMk id="67" creationId="{1E1D7FF5-8709-5A49-A1BC-E2BB84DCF310}"/>
          </ac:cxnSpMkLst>
        </pc:cxnChg>
      </pc:sldChg>
      <pc:sldChg chg="addSp delSp modSp new mod">
        <pc:chgData name="Sharqi, Bilal" userId="e04c3bd7-f33e-402b-8e4a-1f5231f1204e" providerId="ADAL" clId="{EF626E0E-71E0-4D16-8E63-EF8B83947ACC}" dt="2021-05-05T17:58:49.035" v="323" actId="1582"/>
        <pc:sldMkLst>
          <pc:docMk/>
          <pc:sldMk cId="1484724168" sldId="346"/>
        </pc:sldMkLst>
        <pc:spChg chg="mod">
          <ac:chgData name="Sharqi, Bilal" userId="e04c3bd7-f33e-402b-8e4a-1f5231f1204e" providerId="ADAL" clId="{EF626E0E-71E0-4D16-8E63-EF8B83947ACC}" dt="2021-05-05T17:55:36.937" v="300" actId="2711"/>
          <ac:spMkLst>
            <pc:docMk/>
            <pc:sldMk cId="1484724168" sldId="346"/>
            <ac:spMk id="2" creationId="{A7FBDAF6-9AA1-44FA-ACE3-68B960C15A58}"/>
          </ac:spMkLst>
        </pc:spChg>
        <pc:spChg chg="del">
          <ac:chgData name="Sharqi, Bilal" userId="e04c3bd7-f33e-402b-8e4a-1f5231f1204e" providerId="ADAL" clId="{EF626E0E-71E0-4D16-8E63-EF8B83947ACC}" dt="2021-05-05T17:52:05.533" v="176" actId="478"/>
          <ac:spMkLst>
            <pc:docMk/>
            <pc:sldMk cId="1484724168" sldId="346"/>
            <ac:spMk id="3" creationId="{A7A11372-4FF0-464E-ACE5-632D01CF2E8C}"/>
          </ac:spMkLst>
        </pc:spChg>
        <pc:spChg chg="add mod">
          <ac:chgData name="Sharqi, Bilal" userId="e04c3bd7-f33e-402b-8e4a-1f5231f1204e" providerId="ADAL" clId="{EF626E0E-71E0-4D16-8E63-EF8B83947ACC}" dt="2021-05-05T17:58:20.046" v="319" actId="1076"/>
          <ac:spMkLst>
            <pc:docMk/>
            <pc:sldMk cId="1484724168" sldId="346"/>
            <ac:spMk id="4" creationId="{95C5DA08-15B3-4993-B16A-904C0F439538}"/>
          </ac:spMkLst>
        </pc:spChg>
        <pc:spChg chg="add mod">
          <ac:chgData name="Sharqi, Bilal" userId="e04c3bd7-f33e-402b-8e4a-1f5231f1204e" providerId="ADAL" clId="{EF626E0E-71E0-4D16-8E63-EF8B83947ACC}" dt="2021-05-05T17:58:28.534" v="321" actId="1076"/>
          <ac:spMkLst>
            <pc:docMk/>
            <pc:sldMk cId="1484724168" sldId="346"/>
            <ac:spMk id="5" creationId="{CAFE10C1-364E-4307-B659-ADA91A73B5FA}"/>
          </ac:spMkLst>
        </pc:spChg>
        <pc:spChg chg="add mod">
          <ac:chgData name="Sharqi, Bilal" userId="e04c3bd7-f33e-402b-8e4a-1f5231f1204e" providerId="ADAL" clId="{EF626E0E-71E0-4D16-8E63-EF8B83947ACC}" dt="2021-05-05T17:58:03.997" v="318" actId="404"/>
          <ac:spMkLst>
            <pc:docMk/>
            <pc:sldMk cId="1484724168" sldId="346"/>
            <ac:spMk id="8" creationId="{208576E3-9EF6-4A24-9B7D-95448291F8A0}"/>
          </ac:spMkLst>
        </pc:spChg>
        <pc:spChg chg="add mod">
          <ac:chgData name="Sharqi, Bilal" userId="e04c3bd7-f33e-402b-8e4a-1f5231f1204e" providerId="ADAL" clId="{EF626E0E-71E0-4D16-8E63-EF8B83947ACC}" dt="2021-05-05T17:55:46.876" v="302" actId="1076"/>
          <ac:spMkLst>
            <pc:docMk/>
            <pc:sldMk cId="1484724168" sldId="346"/>
            <ac:spMk id="13" creationId="{F5BA1CD4-F0BE-468E-B1FF-DF03F75855D7}"/>
          </ac:spMkLst>
        </pc:spChg>
        <pc:spChg chg="mod">
          <ac:chgData name="Sharqi, Bilal" userId="e04c3bd7-f33e-402b-8e4a-1f5231f1204e" providerId="ADAL" clId="{EF626E0E-71E0-4D16-8E63-EF8B83947ACC}" dt="2021-05-05T17:58:32.222" v="322" actId="1076"/>
          <ac:spMkLst>
            <pc:docMk/>
            <pc:sldMk cId="1484724168" sldId="346"/>
            <ac:spMk id="15" creationId="{5019876F-5EFD-4A49-A5A6-3D87FD14DC69}"/>
          </ac:spMkLst>
        </pc:spChg>
        <pc:spChg chg="mod">
          <ac:chgData name="Sharqi, Bilal" userId="e04c3bd7-f33e-402b-8e4a-1f5231f1204e" providerId="ADAL" clId="{EF626E0E-71E0-4D16-8E63-EF8B83947ACC}" dt="2021-05-05T17:55:36.937" v="300" actId="2711"/>
          <ac:spMkLst>
            <pc:docMk/>
            <pc:sldMk cId="1484724168" sldId="346"/>
            <ac:spMk id="16" creationId="{625DF99D-CA5A-4753-992F-2AD7318D555C}"/>
          </ac:spMkLst>
        </pc:spChg>
        <pc:spChg chg="mod">
          <ac:chgData name="Sharqi, Bilal" userId="e04c3bd7-f33e-402b-8e4a-1f5231f1204e" providerId="ADAL" clId="{EF626E0E-71E0-4D16-8E63-EF8B83947ACC}" dt="2021-05-05T17:55:36.937" v="300" actId="2711"/>
          <ac:spMkLst>
            <pc:docMk/>
            <pc:sldMk cId="1484724168" sldId="346"/>
            <ac:spMk id="17" creationId="{74535898-FABA-495F-9618-0A1FEA8C72E9}"/>
          </ac:spMkLst>
        </pc:spChg>
        <pc:spChg chg="mod">
          <ac:chgData name="Sharqi, Bilal" userId="e04c3bd7-f33e-402b-8e4a-1f5231f1204e" providerId="ADAL" clId="{EF626E0E-71E0-4D16-8E63-EF8B83947ACC}" dt="2021-05-05T17:55:36.937" v="300" actId="2711"/>
          <ac:spMkLst>
            <pc:docMk/>
            <pc:sldMk cId="1484724168" sldId="346"/>
            <ac:spMk id="18" creationId="{92AE128C-339C-4981-829B-CDE0732500B1}"/>
          </ac:spMkLst>
        </pc:spChg>
        <pc:spChg chg="mod">
          <ac:chgData name="Sharqi, Bilal" userId="e04c3bd7-f33e-402b-8e4a-1f5231f1204e" providerId="ADAL" clId="{EF626E0E-71E0-4D16-8E63-EF8B83947ACC}" dt="2021-05-05T17:55:36.937" v="300" actId="2711"/>
          <ac:spMkLst>
            <pc:docMk/>
            <pc:sldMk cId="1484724168" sldId="346"/>
            <ac:spMk id="20" creationId="{11D10304-26BA-4CE5-A38E-B099C8E7C386}"/>
          </ac:spMkLst>
        </pc:spChg>
        <pc:spChg chg="mod">
          <ac:chgData name="Sharqi, Bilal" userId="e04c3bd7-f33e-402b-8e4a-1f5231f1204e" providerId="ADAL" clId="{EF626E0E-71E0-4D16-8E63-EF8B83947ACC}" dt="2021-05-05T17:55:36.937" v="300" actId="2711"/>
          <ac:spMkLst>
            <pc:docMk/>
            <pc:sldMk cId="1484724168" sldId="346"/>
            <ac:spMk id="22" creationId="{93A6F828-5FFC-438E-B6DA-D80C084D9B75}"/>
          </ac:spMkLst>
        </pc:spChg>
        <pc:spChg chg="mod">
          <ac:chgData name="Sharqi, Bilal" userId="e04c3bd7-f33e-402b-8e4a-1f5231f1204e" providerId="ADAL" clId="{EF626E0E-71E0-4D16-8E63-EF8B83947ACC}" dt="2021-05-05T17:55:36.937" v="300" actId="2711"/>
          <ac:spMkLst>
            <pc:docMk/>
            <pc:sldMk cId="1484724168" sldId="346"/>
            <ac:spMk id="23" creationId="{B7656474-870B-4CF5-BACC-F2B440A2CC3E}"/>
          </ac:spMkLst>
        </pc:spChg>
        <pc:spChg chg="mod">
          <ac:chgData name="Sharqi, Bilal" userId="e04c3bd7-f33e-402b-8e4a-1f5231f1204e" providerId="ADAL" clId="{EF626E0E-71E0-4D16-8E63-EF8B83947ACC}" dt="2021-05-05T17:55:36.937" v="300" actId="2711"/>
          <ac:spMkLst>
            <pc:docMk/>
            <pc:sldMk cId="1484724168" sldId="346"/>
            <ac:spMk id="24" creationId="{799DB3E0-1F85-40B6-A63A-838391FD25A4}"/>
          </ac:spMkLst>
        </pc:spChg>
        <pc:spChg chg="mod">
          <ac:chgData name="Sharqi, Bilal" userId="e04c3bd7-f33e-402b-8e4a-1f5231f1204e" providerId="ADAL" clId="{EF626E0E-71E0-4D16-8E63-EF8B83947ACC}" dt="2021-05-05T17:55:36.937" v="300" actId="2711"/>
          <ac:spMkLst>
            <pc:docMk/>
            <pc:sldMk cId="1484724168" sldId="346"/>
            <ac:spMk id="25" creationId="{5B503D5E-FC91-42A4-841F-1FE1FB43F0F3}"/>
          </ac:spMkLst>
        </pc:spChg>
        <pc:spChg chg="add mod">
          <ac:chgData name="Sharqi, Bilal" userId="e04c3bd7-f33e-402b-8e4a-1f5231f1204e" providerId="ADAL" clId="{EF626E0E-71E0-4D16-8E63-EF8B83947ACC}" dt="2021-05-05T17:57:43.081" v="315" actId="1076"/>
          <ac:spMkLst>
            <pc:docMk/>
            <pc:sldMk cId="1484724168" sldId="346"/>
            <ac:spMk id="26" creationId="{F46DE0C9-7026-4887-A60A-E8E94E59886A}"/>
          </ac:spMkLst>
        </pc:spChg>
        <pc:spChg chg="add mod">
          <ac:chgData name="Sharqi, Bilal" userId="e04c3bd7-f33e-402b-8e4a-1f5231f1204e" providerId="ADAL" clId="{EF626E0E-71E0-4D16-8E63-EF8B83947ACC}" dt="2021-05-05T17:58:49.035" v="323" actId="1582"/>
          <ac:spMkLst>
            <pc:docMk/>
            <pc:sldMk cId="1484724168" sldId="346"/>
            <ac:spMk id="30" creationId="{0125EB4F-8F72-4F62-9917-265111D4A525}"/>
          </ac:spMkLst>
        </pc:spChg>
        <pc:grpChg chg="add mod">
          <ac:chgData name="Sharqi, Bilal" userId="e04c3bd7-f33e-402b-8e4a-1f5231f1204e" providerId="ADAL" clId="{EF626E0E-71E0-4D16-8E63-EF8B83947ACC}" dt="2021-05-05T17:54:56.172" v="272" actId="1038"/>
          <ac:grpSpMkLst>
            <pc:docMk/>
            <pc:sldMk cId="1484724168" sldId="346"/>
            <ac:grpSpMk id="14" creationId="{3AB2E9A7-B81D-432D-AAEA-7DD61364158F}"/>
          </ac:grpSpMkLst>
        </pc:grpChg>
        <pc:grpChg chg="add mod">
          <ac:chgData name="Sharqi, Bilal" userId="e04c3bd7-f33e-402b-8e4a-1f5231f1204e" providerId="ADAL" clId="{EF626E0E-71E0-4D16-8E63-EF8B83947ACC}" dt="2021-05-05T17:54:56.172" v="272" actId="1038"/>
          <ac:grpSpMkLst>
            <pc:docMk/>
            <pc:sldMk cId="1484724168" sldId="346"/>
            <ac:grpSpMk id="19" creationId="{CFD7A026-F51B-4682-9444-70C35CB81B6E}"/>
          </ac:grpSpMkLst>
        </pc:grpChg>
        <pc:grpChg chg="mod">
          <ac:chgData name="Sharqi, Bilal" userId="e04c3bd7-f33e-402b-8e4a-1f5231f1204e" providerId="ADAL" clId="{EF626E0E-71E0-4D16-8E63-EF8B83947ACC}" dt="2021-05-05T17:52:06.213" v="177"/>
          <ac:grpSpMkLst>
            <pc:docMk/>
            <pc:sldMk cId="1484724168" sldId="346"/>
            <ac:grpSpMk id="21" creationId="{86ED29B7-9778-4401-A00B-634496A9DA9F}"/>
          </ac:grpSpMkLst>
        </pc:grpChg>
        <pc:cxnChg chg="add mod">
          <ac:chgData name="Sharqi, Bilal" userId="e04c3bd7-f33e-402b-8e4a-1f5231f1204e" providerId="ADAL" clId="{EF626E0E-71E0-4D16-8E63-EF8B83947ACC}" dt="2021-05-05T17:58:28.534" v="321" actId="1076"/>
          <ac:cxnSpMkLst>
            <pc:docMk/>
            <pc:sldMk cId="1484724168" sldId="346"/>
            <ac:cxnSpMk id="6" creationId="{32EEFD02-3F60-48C9-BC2F-249A18282556}"/>
          </ac:cxnSpMkLst>
        </pc:cxnChg>
        <pc:cxnChg chg="add mod">
          <ac:chgData name="Sharqi, Bilal" userId="e04c3bd7-f33e-402b-8e4a-1f5231f1204e" providerId="ADAL" clId="{EF626E0E-71E0-4D16-8E63-EF8B83947ACC}" dt="2021-05-05T17:58:28.534" v="321" actId="1076"/>
          <ac:cxnSpMkLst>
            <pc:docMk/>
            <pc:sldMk cId="1484724168" sldId="346"/>
            <ac:cxnSpMk id="7" creationId="{8BE78CF0-D4AB-437C-899C-8D77BCE2BD76}"/>
          </ac:cxnSpMkLst>
        </pc:cxnChg>
        <pc:cxnChg chg="add mod">
          <ac:chgData name="Sharqi, Bilal" userId="e04c3bd7-f33e-402b-8e4a-1f5231f1204e" providerId="ADAL" clId="{EF626E0E-71E0-4D16-8E63-EF8B83947ACC}" dt="2021-05-05T17:58:28.534" v="321" actId="1076"/>
          <ac:cxnSpMkLst>
            <pc:docMk/>
            <pc:sldMk cId="1484724168" sldId="346"/>
            <ac:cxnSpMk id="9" creationId="{4785D009-FB8D-4FC6-9CEA-19D9AD4A3D44}"/>
          </ac:cxnSpMkLst>
        </pc:cxnChg>
        <pc:cxnChg chg="add mod">
          <ac:chgData name="Sharqi, Bilal" userId="e04c3bd7-f33e-402b-8e4a-1f5231f1204e" providerId="ADAL" clId="{EF626E0E-71E0-4D16-8E63-EF8B83947ACC}" dt="2021-05-05T17:54:56.172" v="272" actId="1038"/>
          <ac:cxnSpMkLst>
            <pc:docMk/>
            <pc:sldMk cId="1484724168" sldId="346"/>
            <ac:cxnSpMk id="10" creationId="{25ACD2E5-E9AF-4EF5-B91C-809E4179924D}"/>
          </ac:cxnSpMkLst>
        </pc:cxnChg>
        <pc:cxnChg chg="add mod">
          <ac:chgData name="Sharqi, Bilal" userId="e04c3bd7-f33e-402b-8e4a-1f5231f1204e" providerId="ADAL" clId="{EF626E0E-71E0-4D16-8E63-EF8B83947ACC}" dt="2021-05-05T17:54:56.172" v="272" actId="1038"/>
          <ac:cxnSpMkLst>
            <pc:docMk/>
            <pc:sldMk cId="1484724168" sldId="346"/>
            <ac:cxnSpMk id="11" creationId="{907B4225-3B9C-4E21-B6F0-E203D2D86D35}"/>
          </ac:cxnSpMkLst>
        </pc:cxnChg>
        <pc:cxnChg chg="add mod">
          <ac:chgData name="Sharqi, Bilal" userId="e04c3bd7-f33e-402b-8e4a-1f5231f1204e" providerId="ADAL" clId="{EF626E0E-71E0-4D16-8E63-EF8B83947ACC}" dt="2021-05-05T17:57:43.081" v="315" actId="1076"/>
          <ac:cxnSpMkLst>
            <pc:docMk/>
            <pc:sldMk cId="1484724168" sldId="346"/>
            <ac:cxnSpMk id="12" creationId="{F4404454-0BD3-47AD-84D9-F0D214B886DC}"/>
          </ac:cxnSpMkLst>
        </pc:cxnChg>
        <pc:cxnChg chg="add mod">
          <ac:chgData name="Sharqi, Bilal" userId="e04c3bd7-f33e-402b-8e4a-1f5231f1204e" providerId="ADAL" clId="{EF626E0E-71E0-4D16-8E63-EF8B83947ACC}" dt="2021-05-05T17:57:43.081" v="315" actId="1076"/>
          <ac:cxnSpMkLst>
            <pc:docMk/>
            <pc:sldMk cId="1484724168" sldId="346"/>
            <ac:cxnSpMk id="27" creationId="{04E147C7-FC85-435B-849E-D43BB7F4D2D3}"/>
          </ac:cxnSpMkLst>
        </pc:cxnChg>
        <pc:cxnChg chg="add mod">
          <ac:chgData name="Sharqi, Bilal" userId="e04c3bd7-f33e-402b-8e4a-1f5231f1204e" providerId="ADAL" clId="{EF626E0E-71E0-4D16-8E63-EF8B83947ACC}" dt="2021-05-05T17:57:29.256" v="314" actId="14100"/>
          <ac:cxnSpMkLst>
            <pc:docMk/>
            <pc:sldMk cId="1484724168" sldId="346"/>
            <ac:cxnSpMk id="32" creationId="{27F7C2C6-C4A7-4754-A8DA-F0C3C8C02646}"/>
          </ac:cxnSpMkLst>
        </pc:cxnChg>
        <pc:cxnChg chg="add mod">
          <ac:chgData name="Sharqi, Bilal" userId="e04c3bd7-f33e-402b-8e4a-1f5231f1204e" providerId="ADAL" clId="{EF626E0E-71E0-4D16-8E63-EF8B83947ACC}" dt="2021-05-05T17:57:14.574" v="313" actId="13822"/>
          <ac:cxnSpMkLst>
            <pc:docMk/>
            <pc:sldMk cId="1484724168" sldId="346"/>
            <ac:cxnSpMk id="35" creationId="{E9583387-FD6A-4469-9FEE-77768F455114}"/>
          </ac:cxnSpMkLst>
        </pc:cxnChg>
      </pc:sldChg>
      <pc:sldChg chg="addSp delSp modSp new mod">
        <pc:chgData name="Sharqi, Bilal" userId="e04c3bd7-f33e-402b-8e4a-1f5231f1204e" providerId="ADAL" clId="{EF626E0E-71E0-4D16-8E63-EF8B83947ACC}" dt="2021-05-05T18:24:27.067" v="472" actId="108"/>
        <pc:sldMkLst>
          <pc:docMk/>
          <pc:sldMk cId="993024908" sldId="347"/>
        </pc:sldMkLst>
        <pc:spChg chg="mod">
          <ac:chgData name="Sharqi, Bilal" userId="e04c3bd7-f33e-402b-8e4a-1f5231f1204e" providerId="ADAL" clId="{EF626E0E-71E0-4D16-8E63-EF8B83947ACC}" dt="2021-05-05T18:24:27.067" v="472" actId="108"/>
          <ac:spMkLst>
            <pc:docMk/>
            <pc:sldMk cId="993024908" sldId="347"/>
            <ac:spMk id="2" creationId="{C73C5EE4-A4FC-4135-9548-AFE14CD46A89}"/>
          </ac:spMkLst>
        </pc:spChg>
        <pc:spChg chg="del">
          <ac:chgData name="Sharqi, Bilal" userId="e04c3bd7-f33e-402b-8e4a-1f5231f1204e" providerId="ADAL" clId="{EF626E0E-71E0-4D16-8E63-EF8B83947ACC}" dt="2021-05-05T18:24:11.530" v="468" actId="478"/>
          <ac:spMkLst>
            <pc:docMk/>
            <pc:sldMk cId="993024908" sldId="347"/>
            <ac:spMk id="3" creationId="{C2E87A1D-7BEF-4AB8-9BB4-8EAB9EE93403}"/>
          </ac:spMkLst>
        </pc:spChg>
        <pc:picChg chg="add mod">
          <ac:chgData name="Sharqi, Bilal" userId="e04c3bd7-f33e-402b-8e4a-1f5231f1204e" providerId="ADAL" clId="{EF626E0E-71E0-4D16-8E63-EF8B83947ACC}" dt="2021-05-05T18:24:20.020" v="471" actId="1076"/>
          <ac:picMkLst>
            <pc:docMk/>
            <pc:sldMk cId="993024908" sldId="347"/>
            <ac:picMk id="5" creationId="{32921BC2-49D2-4880-B0AE-808BB4BE8029}"/>
          </ac:picMkLst>
        </pc:picChg>
      </pc:sldChg>
    </pc:docChg>
  </pc:docChgLst>
  <pc:docChgLst>
    <pc:chgData name="Cesnik, Carlos" userId="cca55564-d15f-42a0-9108-56f66bb18208" providerId="ADAL" clId="{826CDB7A-81F1-9B4C-80BA-9CF4403D79ED}"/>
    <pc:docChg chg="undo custSel addSld modSld sldOrd">
      <pc:chgData name="Cesnik, Carlos" userId="cca55564-d15f-42a0-9108-56f66bb18208" providerId="ADAL" clId="{826CDB7A-81F1-9B4C-80BA-9CF4403D79ED}" dt="2021-05-31T15:40:32.681" v="573" actId="207"/>
      <pc:docMkLst>
        <pc:docMk/>
      </pc:docMkLst>
      <pc:sldChg chg="addSp delSp modSp mod">
        <pc:chgData name="Cesnik, Carlos" userId="cca55564-d15f-42a0-9108-56f66bb18208" providerId="ADAL" clId="{826CDB7A-81F1-9B4C-80BA-9CF4403D79ED}" dt="2021-05-31T15:37:25.413" v="491" actId="14100"/>
        <pc:sldMkLst>
          <pc:docMk/>
          <pc:sldMk cId="410842392" sldId="354"/>
        </pc:sldMkLst>
        <pc:spChg chg="mod">
          <ac:chgData name="Cesnik, Carlos" userId="cca55564-d15f-42a0-9108-56f66bb18208" providerId="ADAL" clId="{826CDB7A-81F1-9B4C-80BA-9CF4403D79ED}" dt="2021-05-31T15:31:13.346" v="309" actId="1037"/>
          <ac:spMkLst>
            <pc:docMk/>
            <pc:sldMk cId="410842392" sldId="354"/>
            <ac:spMk id="4" creationId="{95C5DA08-15B3-4993-B16A-904C0F439538}"/>
          </ac:spMkLst>
        </pc:spChg>
        <pc:spChg chg="mod">
          <ac:chgData name="Cesnik, Carlos" userId="cca55564-d15f-42a0-9108-56f66bb18208" providerId="ADAL" clId="{826CDB7A-81F1-9B4C-80BA-9CF4403D79ED}" dt="2021-05-31T15:16:28.952" v="31" actId="1076"/>
          <ac:spMkLst>
            <pc:docMk/>
            <pc:sldMk cId="410842392" sldId="354"/>
            <ac:spMk id="5" creationId="{CAFE10C1-364E-4307-B659-ADA91A73B5FA}"/>
          </ac:spMkLst>
        </pc:spChg>
        <pc:spChg chg="add del mod">
          <ac:chgData name="Cesnik, Carlos" userId="cca55564-d15f-42a0-9108-56f66bb18208" providerId="ADAL" clId="{826CDB7A-81F1-9B4C-80BA-9CF4403D79ED}" dt="2021-05-31T15:25:23.158" v="167"/>
          <ac:spMkLst>
            <pc:docMk/>
            <pc:sldMk cId="410842392" sldId="354"/>
            <ac:spMk id="12" creationId="{AAEC6541-ED74-894E-91CE-6360ACC94551}"/>
          </ac:spMkLst>
        </pc:spChg>
        <pc:spChg chg="mod">
          <ac:chgData name="Cesnik, Carlos" userId="cca55564-d15f-42a0-9108-56f66bb18208" providerId="ADAL" clId="{826CDB7A-81F1-9B4C-80BA-9CF4403D79ED}" dt="2021-05-31T15:16:28.952" v="31" actId="1076"/>
          <ac:spMkLst>
            <pc:docMk/>
            <pc:sldMk cId="410842392" sldId="354"/>
            <ac:spMk id="13" creationId="{F5BA1CD4-F0BE-468E-B1FF-DF03F75855D7}"/>
          </ac:spMkLst>
        </pc:spChg>
        <pc:spChg chg="add mod">
          <ac:chgData name="Cesnik, Carlos" userId="cca55564-d15f-42a0-9108-56f66bb18208" providerId="ADAL" clId="{826CDB7A-81F1-9B4C-80BA-9CF4403D79ED}" dt="2021-05-31T15:17:28.673" v="40" actId="1076"/>
          <ac:spMkLst>
            <pc:docMk/>
            <pc:sldMk cId="410842392" sldId="354"/>
            <ac:spMk id="21" creationId="{6AC2BDF8-A7CC-364F-B74B-0E099F9403F6}"/>
          </ac:spMkLst>
        </pc:spChg>
        <pc:spChg chg="add mod">
          <ac:chgData name="Cesnik, Carlos" userId="cca55564-d15f-42a0-9108-56f66bb18208" providerId="ADAL" clId="{826CDB7A-81F1-9B4C-80BA-9CF4403D79ED}" dt="2021-05-31T15:17:44.755" v="42" actId="1076"/>
          <ac:spMkLst>
            <pc:docMk/>
            <pc:sldMk cId="410842392" sldId="354"/>
            <ac:spMk id="22" creationId="{1A372CA3-0706-7244-AE11-2CCA79EB35D6}"/>
          </ac:spMkLst>
        </pc:spChg>
        <pc:spChg chg="mod">
          <ac:chgData name="Cesnik, Carlos" userId="cca55564-d15f-42a0-9108-56f66bb18208" providerId="ADAL" clId="{826CDB7A-81F1-9B4C-80BA-9CF4403D79ED}" dt="2021-05-31T15:16:28.952" v="31" actId="1076"/>
          <ac:spMkLst>
            <pc:docMk/>
            <pc:sldMk cId="410842392" sldId="354"/>
            <ac:spMk id="23" creationId="{46E28AE1-0031-4D26-82E1-3A6ECCC7FBCD}"/>
          </ac:spMkLst>
        </pc:spChg>
        <pc:spChg chg="del">
          <ac:chgData name="Cesnik, Carlos" userId="cca55564-d15f-42a0-9108-56f66bb18208" providerId="ADAL" clId="{826CDB7A-81F1-9B4C-80BA-9CF4403D79ED}" dt="2021-05-31T15:12:59.703" v="9" actId="478"/>
          <ac:spMkLst>
            <pc:docMk/>
            <pc:sldMk cId="410842392" sldId="354"/>
            <ac:spMk id="26" creationId="{F46DE0C9-7026-4887-A60A-E8E94E59886A}"/>
          </ac:spMkLst>
        </pc:spChg>
        <pc:spChg chg="mod">
          <ac:chgData name="Cesnik, Carlos" userId="cca55564-d15f-42a0-9108-56f66bb18208" providerId="ADAL" clId="{826CDB7A-81F1-9B4C-80BA-9CF4403D79ED}" dt="2021-05-31T15:33:38.028" v="360" actId="1035"/>
          <ac:spMkLst>
            <pc:docMk/>
            <pc:sldMk cId="410842392" sldId="354"/>
            <ac:spMk id="33" creationId="{873E809B-236C-4EBD-ACF0-D1AC4466AD7D}"/>
          </ac:spMkLst>
        </pc:spChg>
        <pc:spChg chg="add mod">
          <ac:chgData name="Cesnik, Carlos" userId="cca55564-d15f-42a0-9108-56f66bb18208" providerId="ADAL" clId="{826CDB7A-81F1-9B4C-80BA-9CF4403D79ED}" dt="2021-05-31T15:32:07.717" v="329" actId="1076"/>
          <ac:spMkLst>
            <pc:docMk/>
            <pc:sldMk cId="410842392" sldId="354"/>
            <ac:spMk id="34" creationId="{93E48E8D-1E7B-4943-B85F-B080794B4E9B}"/>
          </ac:spMkLst>
        </pc:spChg>
        <pc:spChg chg="add mod">
          <ac:chgData name="Cesnik, Carlos" userId="cca55564-d15f-42a0-9108-56f66bb18208" providerId="ADAL" clId="{826CDB7A-81F1-9B4C-80BA-9CF4403D79ED}" dt="2021-05-31T15:27:48.565" v="248" actId="114"/>
          <ac:spMkLst>
            <pc:docMk/>
            <pc:sldMk cId="410842392" sldId="354"/>
            <ac:spMk id="35" creationId="{EC00244E-2ABE-6A4C-BBF9-19FEDC700B3A}"/>
          </ac:spMkLst>
        </pc:spChg>
        <pc:spChg chg="add mod">
          <ac:chgData name="Cesnik, Carlos" userId="cca55564-d15f-42a0-9108-56f66bb18208" providerId="ADAL" clId="{826CDB7A-81F1-9B4C-80BA-9CF4403D79ED}" dt="2021-05-31T15:29:34.688" v="291" actId="1076"/>
          <ac:spMkLst>
            <pc:docMk/>
            <pc:sldMk cId="410842392" sldId="354"/>
            <ac:spMk id="44" creationId="{EABE9EB9-9584-4C46-AA00-ECC7D623312F}"/>
          </ac:spMkLst>
        </pc:spChg>
        <pc:spChg chg="add mod">
          <ac:chgData name="Cesnik, Carlos" userId="cca55564-d15f-42a0-9108-56f66bb18208" providerId="ADAL" clId="{826CDB7A-81F1-9B4C-80BA-9CF4403D79ED}" dt="2021-05-31T15:37:12.402" v="488" actId="1036"/>
          <ac:spMkLst>
            <pc:docMk/>
            <pc:sldMk cId="410842392" sldId="354"/>
            <ac:spMk id="51" creationId="{88CE0FC9-494F-2D4E-955E-3942229E782F}"/>
          </ac:spMkLst>
        </pc:spChg>
        <pc:spChg chg="mod">
          <ac:chgData name="Cesnik, Carlos" userId="cca55564-d15f-42a0-9108-56f66bb18208" providerId="ADAL" clId="{826CDB7A-81F1-9B4C-80BA-9CF4403D79ED}" dt="2021-05-31T15:35:51.665" v="436" actId="20577"/>
          <ac:spMkLst>
            <pc:docMk/>
            <pc:sldMk cId="410842392" sldId="354"/>
            <ac:spMk id="55" creationId="{FB7971FD-E9A9-4068-9392-7FE6022644B5}"/>
          </ac:spMkLst>
        </pc:spChg>
        <pc:spChg chg="mod">
          <ac:chgData name="Cesnik, Carlos" userId="cca55564-d15f-42a0-9108-56f66bb18208" providerId="ADAL" clId="{826CDB7A-81F1-9B4C-80BA-9CF4403D79ED}" dt="2021-05-31T15:32:55.971" v="334" actId="20577"/>
          <ac:spMkLst>
            <pc:docMk/>
            <pc:sldMk cId="410842392" sldId="354"/>
            <ac:spMk id="58" creationId="{2A82B2EC-3F31-47B2-89C4-A6CA938DD2DE}"/>
          </ac:spMkLst>
        </pc:spChg>
        <pc:spChg chg="add mod">
          <ac:chgData name="Cesnik, Carlos" userId="cca55564-d15f-42a0-9108-56f66bb18208" providerId="ADAL" clId="{826CDB7A-81F1-9B4C-80BA-9CF4403D79ED}" dt="2021-05-31T15:36:56.501" v="465" actId="114"/>
          <ac:spMkLst>
            <pc:docMk/>
            <pc:sldMk cId="410842392" sldId="354"/>
            <ac:spMk id="60" creationId="{39A061B9-8A2D-484B-A9A5-2285DF14CEF4}"/>
          </ac:spMkLst>
        </pc:spChg>
        <pc:spChg chg="mod">
          <ac:chgData name="Cesnik, Carlos" userId="cca55564-d15f-42a0-9108-56f66bb18208" providerId="ADAL" clId="{826CDB7A-81F1-9B4C-80BA-9CF4403D79ED}" dt="2021-05-31T15:24:46.243" v="160" actId="1076"/>
          <ac:spMkLst>
            <pc:docMk/>
            <pc:sldMk cId="410842392" sldId="354"/>
            <ac:spMk id="77" creationId="{7D2F653E-8621-48F6-A652-8968D7647FCD}"/>
          </ac:spMkLst>
        </pc:spChg>
        <pc:spChg chg="mod">
          <ac:chgData name="Cesnik, Carlos" userId="cca55564-d15f-42a0-9108-56f66bb18208" providerId="ADAL" clId="{826CDB7A-81F1-9B4C-80BA-9CF4403D79ED}" dt="2021-05-31T15:32:33.485" v="332" actId="1076"/>
          <ac:spMkLst>
            <pc:docMk/>
            <pc:sldMk cId="410842392" sldId="354"/>
            <ac:spMk id="112" creationId="{25053A23-CE84-4680-BBFD-809CD0948F38}"/>
          </ac:spMkLst>
        </pc:spChg>
        <pc:spChg chg="del mod">
          <ac:chgData name="Cesnik, Carlos" userId="cca55564-d15f-42a0-9108-56f66bb18208" providerId="ADAL" clId="{826CDB7A-81F1-9B4C-80BA-9CF4403D79ED}" dt="2021-05-31T15:25:59.981" v="173" actId="478"/>
          <ac:spMkLst>
            <pc:docMk/>
            <pc:sldMk cId="410842392" sldId="354"/>
            <ac:spMk id="113" creationId="{7DBA8BA8-0727-414A-9D7D-7F0675F20342}"/>
          </ac:spMkLst>
        </pc:spChg>
        <pc:cxnChg chg="mod">
          <ac:chgData name="Cesnik, Carlos" userId="cca55564-d15f-42a0-9108-56f66bb18208" providerId="ADAL" clId="{826CDB7A-81F1-9B4C-80BA-9CF4403D79ED}" dt="2021-05-31T15:31:13.346" v="309" actId="1037"/>
          <ac:cxnSpMkLst>
            <pc:docMk/>
            <pc:sldMk cId="410842392" sldId="354"/>
            <ac:cxnSpMk id="6" creationId="{32EEFD02-3F60-48C9-BC2F-249A18282556}"/>
          </ac:cxnSpMkLst>
        </pc:cxnChg>
        <pc:cxnChg chg="add del mod">
          <ac:chgData name="Cesnik, Carlos" userId="cca55564-d15f-42a0-9108-56f66bb18208" providerId="ADAL" clId="{826CDB7A-81F1-9B4C-80BA-9CF4403D79ED}" dt="2021-05-31T15:16:43.610" v="34"/>
          <ac:cxnSpMkLst>
            <pc:docMk/>
            <pc:sldMk cId="410842392" sldId="354"/>
            <ac:cxnSpMk id="24" creationId="{753657AD-F651-864A-B591-BCB119B1AC44}"/>
          </ac:cxnSpMkLst>
        </pc:cxnChg>
        <pc:cxnChg chg="add mod">
          <ac:chgData name="Cesnik, Carlos" userId="cca55564-d15f-42a0-9108-56f66bb18208" providerId="ADAL" clId="{826CDB7A-81F1-9B4C-80BA-9CF4403D79ED}" dt="2021-05-31T15:17:44.755" v="42" actId="1076"/>
          <ac:cxnSpMkLst>
            <pc:docMk/>
            <pc:sldMk cId="410842392" sldId="354"/>
            <ac:cxnSpMk id="25" creationId="{F027CE3B-06BA-3A45-9670-21668A77C13B}"/>
          </ac:cxnSpMkLst>
        </pc:cxnChg>
        <pc:cxnChg chg="mod">
          <ac:chgData name="Cesnik, Carlos" userId="cca55564-d15f-42a0-9108-56f66bb18208" providerId="ADAL" clId="{826CDB7A-81F1-9B4C-80BA-9CF4403D79ED}" dt="2021-05-31T15:16:28.952" v="31" actId="1076"/>
          <ac:cxnSpMkLst>
            <pc:docMk/>
            <pc:sldMk cId="410842392" sldId="354"/>
            <ac:cxnSpMk id="27" creationId="{04E147C7-FC85-435B-849E-D43BB7F4D2D3}"/>
          </ac:cxnSpMkLst>
        </pc:cxnChg>
        <pc:cxnChg chg="add mod">
          <ac:chgData name="Cesnik, Carlos" userId="cca55564-d15f-42a0-9108-56f66bb18208" providerId="ADAL" clId="{826CDB7A-81F1-9B4C-80BA-9CF4403D79ED}" dt="2021-05-31T15:27:33.995" v="246" actId="1035"/>
          <ac:cxnSpMkLst>
            <pc:docMk/>
            <pc:sldMk cId="410842392" sldId="354"/>
            <ac:cxnSpMk id="30" creationId="{BD37209D-3A94-CD4F-8183-5307277332FF}"/>
          </ac:cxnSpMkLst>
        </pc:cxnChg>
        <pc:cxnChg chg="mod">
          <ac:chgData name="Cesnik, Carlos" userId="cca55564-d15f-42a0-9108-56f66bb18208" providerId="ADAL" clId="{826CDB7A-81F1-9B4C-80BA-9CF4403D79ED}" dt="2021-05-31T15:16:28.952" v="31" actId="1076"/>
          <ac:cxnSpMkLst>
            <pc:docMk/>
            <pc:sldMk cId="410842392" sldId="354"/>
            <ac:cxnSpMk id="31" creationId="{D6EAD27E-6082-433E-A68D-A49788E46902}"/>
          </ac:cxnSpMkLst>
        </pc:cxnChg>
        <pc:cxnChg chg="add mod">
          <ac:chgData name="Cesnik, Carlos" userId="cca55564-d15f-42a0-9108-56f66bb18208" providerId="ADAL" clId="{826CDB7A-81F1-9B4C-80BA-9CF4403D79ED}" dt="2021-05-31T15:29:53.269" v="293" actId="14100"/>
          <ac:cxnSpMkLst>
            <pc:docMk/>
            <pc:sldMk cId="410842392" sldId="354"/>
            <ac:cxnSpMk id="38" creationId="{1F47CEBE-0BAF-8A45-B41D-2F0D7920556D}"/>
          </ac:cxnSpMkLst>
        </pc:cxnChg>
        <pc:cxnChg chg="add mod">
          <ac:chgData name="Cesnik, Carlos" userId="cca55564-d15f-42a0-9108-56f66bb18208" providerId="ADAL" clId="{826CDB7A-81F1-9B4C-80BA-9CF4403D79ED}" dt="2021-05-31T15:30:14.629" v="296" actId="14100"/>
          <ac:cxnSpMkLst>
            <pc:docMk/>
            <pc:sldMk cId="410842392" sldId="354"/>
            <ac:cxnSpMk id="41" creationId="{BB9CAEBD-84E8-E84C-8F6A-06C9E3D6C08B}"/>
          </ac:cxnSpMkLst>
        </pc:cxnChg>
        <pc:cxnChg chg="add mod">
          <ac:chgData name="Cesnik, Carlos" userId="cca55564-d15f-42a0-9108-56f66bb18208" providerId="ADAL" clId="{826CDB7A-81F1-9B4C-80BA-9CF4403D79ED}" dt="2021-05-31T15:33:38.028" v="360" actId="1035"/>
          <ac:cxnSpMkLst>
            <pc:docMk/>
            <pc:sldMk cId="410842392" sldId="354"/>
            <ac:cxnSpMk id="48" creationId="{226C0AEC-EEB3-4B49-9CC5-2CF17BDA7DA7}"/>
          </ac:cxnSpMkLst>
        </pc:cxnChg>
        <pc:cxnChg chg="add mod">
          <ac:chgData name="Cesnik, Carlos" userId="cca55564-d15f-42a0-9108-56f66bb18208" providerId="ADAL" clId="{826CDB7A-81F1-9B4C-80BA-9CF4403D79ED}" dt="2021-05-31T15:37:12.402" v="488" actId="1036"/>
          <ac:cxnSpMkLst>
            <pc:docMk/>
            <pc:sldMk cId="410842392" sldId="354"/>
            <ac:cxnSpMk id="52" creationId="{7062C1D2-E470-A24A-882D-03F5967A6FC0}"/>
          </ac:cxnSpMkLst>
        </pc:cxnChg>
        <pc:cxnChg chg="mod">
          <ac:chgData name="Cesnik, Carlos" userId="cca55564-d15f-42a0-9108-56f66bb18208" providerId="ADAL" clId="{826CDB7A-81F1-9B4C-80BA-9CF4403D79ED}" dt="2021-05-31T15:16:28.952" v="31" actId="1076"/>
          <ac:cxnSpMkLst>
            <pc:docMk/>
            <pc:sldMk cId="410842392" sldId="354"/>
            <ac:cxnSpMk id="59" creationId="{04F13E15-F38D-4CDF-8D1A-6A6F516A9F56}"/>
          </ac:cxnSpMkLst>
        </pc:cxnChg>
        <pc:cxnChg chg="add mod">
          <ac:chgData name="Cesnik, Carlos" userId="cca55564-d15f-42a0-9108-56f66bb18208" providerId="ADAL" clId="{826CDB7A-81F1-9B4C-80BA-9CF4403D79ED}" dt="2021-05-31T15:37:25.413" v="491" actId="14100"/>
          <ac:cxnSpMkLst>
            <pc:docMk/>
            <pc:sldMk cId="410842392" sldId="354"/>
            <ac:cxnSpMk id="61" creationId="{4DBFE2D9-6DD2-E045-B022-8367C9B783EB}"/>
          </ac:cxnSpMkLst>
        </pc:cxnChg>
        <pc:cxnChg chg="mod">
          <ac:chgData name="Cesnik, Carlos" userId="cca55564-d15f-42a0-9108-56f66bb18208" providerId="ADAL" clId="{826CDB7A-81F1-9B4C-80BA-9CF4403D79ED}" dt="2021-05-31T15:17:34.489" v="41" actId="14100"/>
          <ac:cxnSpMkLst>
            <pc:docMk/>
            <pc:sldMk cId="410842392" sldId="354"/>
            <ac:cxnSpMk id="74" creationId="{21C42D26-1685-452B-8D78-CA76FF21EDAA}"/>
          </ac:cxnSpMkLst>
        </pc:cxnChg>
        <pc:cxnChg chg="mod">
          <ac:chgData name="Cesnik, Carlos" userId="cca55564-d15f-42a0-9108-56f66bb18208" providerId="ADAL" clId="{826CDB7A-81F1-9B4C-80BA-9CF4403D79ED}" dt="2021-05-31T15:32:18.911" v="330" actId="14100"/>
          <ac:cxnSpMkLst>
            <pc:docMk/>
            <pc:sldMk cId="410842392" sldId="354"/>
            <ac:cxnSpMk id="78" creationId="{66E0271F-EE89-4B84-BBA0-C3C00AF2FE3E}"/>
          </ac:cxnSpMkLst>
        </pc:cxnChg>
        <pc:cxnChg chg="mod">
          <ac:chgData name="Cesnik, Carlos" userId="cca55564-d15f-42a0-9108-56f66bb18208" providerId="ADAL" clId="{826CDB7A-81F1-9B4C-80BA-9CF4403D79ED}" dt="2021-05-31T15:16:28.952" v="31" actId="1076"/>
          <ac:cxnSpMkLst>
            <pc:docMk/>
            <pc:sldMk cId="410842392" sldId="354"/>
            <ac:cxnSpMk id="93" creationId="{4C498B63-C5BB-4FA2-8AA5-4BD167401158}"/>
          </ac:cxnSpMkLst>
        </pc:cxnChg>
        <pc:cxnChg chg="mod">
          <ac:chgData name="Cesnik, Carlos" userId="cca55564-d15f-42a0-9108-56f66bb18208" providerId="ADAL" clId="{826CDB7A-81F1-9B4C-80BA-9CF4403D79ED}" dt="2021-05-31T15:33:38.028" v="360" actId="1035"/>
          <ac:cxnSpMkLst>
            <pc:docMk/>
            <pc:sldMk cId="410842392" sldId="354"/>
            <ac:cxnSpMk id="106" creationId="{CC331C4C-C9E3-4A21-87FC-52F1C5DF34B2}"/>
          </ac:cxnSpMkLst>
        </pc:cxnChg>
      </pc:sldChg>
      <pc:sldChg chg="addSp modSp add mod ord">
        <pc:chgData name="Cesnik, Carlos" userId="cca55564-d15f-42a0-9108-56f66bb18208" providerId="ADAL" clId="{826CDB7A-81F1-9B4C-80BA-9CF4403D79ED}" dt="2021-05-31T15:35:39.959" v="432" actId="20577"/>
        <pc:sldMkLst>
          <pc:docMk/>
          <pc:sldMk cId="3369914840" sldId="355"/>
        </pc:sldMkLst>
        <pc:spChg chg="add mod">
          <ac:chgData name="Cesnik, Carlos" userId="cca55564-d15f-42a0-9108-56f66bb18208" providerId="ADAL" clId="{826CDB7A-81F1-9B4C-80BA-9CF4403D79ED}" dt="2021-05-31T15:35:18.741" v="428" actId="1037"/>
          <ac:spMkLst>
            <pc:docMk/>
            <pc:sldMk cId="3369914840" sldId="355"/>
            <ac:spMk id="24" creationId="{E73F2356-2503-6241-B580-ED87CC72EF7F}"/>
          </ac:spMkLst>
        </pc:spChg>
        <pc:spChg chg="mod">
          <ac:chgData name="Cesnik, Carlos" userId="cca55564-d15f-42a0-9108-56f66bb18208" providerId="ADAL" clId="{826CDB7A-81F1-9B4C-80BA-9CF4403D79ED}" dt="2021-05-31T15:34:15.060" v="396" actId="20577"/>
          <ac:spMkLst>
            <pc:docMk/>
            <pc:sldMk cId="3369914840" sldId="355"/>
            <ac:spMk id="33" creationId="{873E809B-236C-4EBD-ACF0-D1AC4466AD7D}"/>
          </ac:spMkLst>
        </pc:spChg>
        <pc:spChg chg="mod">
          <ac:chgData name="Cesnik, Carlos" userId="cca55564-d15f-42a0-9108-56f66bb18208" providerId="ADAL" clId="{826CDB7A-81F1-9B4C-80BA-9CF4403D79ED}" dt="2021-05-31T15:35:39.959" v="432" actId="20577"/>
          <ac:spMkLst>
            <pc:docMk/>
            <pc:sldMk cId="3369914840" sldId="355"/>
            <ac:spMk id="55" creationId="{FB7971FD-E9A9-4068-9392-7FE6022644B5}"/>
          </ac:spMkLst>
        </pc:spChg>
        <pc:spChg chg="mod">
          <ac:chgData name="Cesnik, Carlos" userId="cca55564-d15f-42a0-9108-56f66bb18208" providerId="ADAL" clId="{826CDB7A-81F1-9B4C-80BA-9CF4403D79ED}" dt="2021-05-31T15:34:18.118" v="398" actId="20577"/>
          <ac:spMkLst>
            <pc:docMk/>
            <pc:sldMk cId="3369914840" sldId="355"/>
            <ac:spMk id="58" creationId="{2A82B2EC-3F31-47B2-89C4-A6CA938DD2DE}"/>
          </ac:spMkLst>
        </pc:spChg>
        <pc:spChg chg="mod">
          <ac:chgData name="Cesnik, Carlos" userId="cca55564-d15f-42a0-9108-56f66bb18208" providerId="ADAL" clId="{826CDB7A-81F1-9B4C-80BA-9CF4403D79ED}" dt="2021-05-31T15:22:18.755" v="144" actId="20577"/>
          <ac:spMkLst>
            <pc:docMk/>
            <pc:sldMk cId="3369914840" sldId="355"/>
            <ac:spMk id="113" creationId="{7DBA8BA8-0727-414A-9D7D-7F0675F20342}"/>
          </ac:spMkLst>
        </pc:spChg>
        <pc:cxnChg chg="add mod">
          <ac:chgData name="Cesnik, Carlos" userId="cca55564-d15f-42a0-9108-56f66bb18208" providerId="ADAL" clId="{826CDB7A-81F1-9B4C-80BA-9CF4403D79ED}" dt="2021-05-31T15:35:18.741" v="428" actId="1037"/>
          <ac:cxnSpMkLst>
            <pc:docMk/>
            <pc:sldMk cId="3369914840" sldId="355"/>
            <ac:cxnSpMk id="26" creationId="{9CC0AD3C-821B-C845-8A92-5E60164AA351}"/>
          </ac:cxnSpMkLst>
        </pc:cxnChg>
        <pc:cxnChg chg="mod">
          <ac:chgData name="Cesnik, Carlos" userId="cca55564-d15f-42a0-9108-56f66bb18208" providerId="ADAL" clId="{826CDB7A-81F1-9B4C-80BA-9CF4403D79ED}" dt="2021-05-31T15:19:39.881" v="135" actId="1036"/>
          <ac:cxnSpMkLst>
            <pc:docMk/>
            <pc:sldMk cId="3369914840" sldId="355"/>
            <ac:cxnSpMk id="106" creationId="{CC331C4C-C9E3-4A21-87FC-52F1C5DF34B2}"/>
          </ac:cxnSpMkLst>
        </pc:cxnChg>
      </pc:sldChg>
      <pc:sldChg chg="addSp modSp add mod">
        <pc:chgData name="Cesnik, Carlos" userId="cca55564-d15f-42a0-9108-56f66bb18208" providerId="ADAL" clId="{826CDB7A-81F1-9B4C-80BA-9CF4403D79ED}" dt="2021-05-31T15:40:32.681" v="573" actId="207"/>
        <pc:sldMkLst>
          <pc:docMk/>
          <pc:sldMk cId="3248775753" sldId="356"/>
        </pc:sldMkLst>
        <pc:spChg chg="add mod">
          <ac:chgData name="Cesnik, Carlos" userId="cca55564-d15f-42a0-9108-56f66bb18208" providerId="ADAL" clId="{826CDB7A-81F1-9B4C-80BA-9CF4403D79ED}" dt="2021-05-31T15:40:01.682" v="558" actId="207"/>
          <ac:spMkLst>
            <pc:docMk/>
            <pc:sldMk cId="3248775753" sldId="356"/>
            <ac:spMk id="36" creationId="{B9DFBEE7-5535-3740-BE56-6FA035CE24F1}"/>
          </ac:spMkLst>
        </pc:spChg>
        <pc:spChg chg="mod">
          <ac:chgData name="Cesnik, Carlos" userId="cca55564-d15f-42a0-9108-56f66bb18208" providerId="ADAL" clId="{826CDB7A-81F1-9B4C-80BA-9CF4403D79ED}" dt="2021-05-31T15:40:32.681" v="573" actId="207"/>
          <ac:spMkLst>
            <pc:docMk/>
            <pc:sldMk cId="3248775753" sldId="356"/>
            <ac:spMk id="44" creationId="{EABE9EB9-9584-4C46-AA00-ECC7D623312F}"/>
          </ac:spMkLst>
        </pc:spChg>
        <pc:cxnChg chg="add mod">
          <ac:chgData name="Cesnik, Carlos" userId="cca55564-d15f-42a0-9108-56f66bb18208" providerId="ADAL" clId="{826CDB7A-81F1-9B4C-80BA-9CF4403D79ED}" dt="2021-05-31T15:39:24.162" v="554" actId="1035"/>
          <ac:cxnSpMkLst>
            <pc:docMk/>
            <pc:sldMk cId="3248775753" sldId="356"/>
            <ac:cxnSpMk id="37" creationId="{1BE1D704-64FC-9B47-B354-E2EF79B8A995}"/>
          </ac:cxnSpMkLst>
        </pc:cxnChg>
      </pc:sldChg>
    </pc:docChg>
  </pc:docChgLst>
  <pc:docChgLst>
    <pc:chgData name="Cesnik, Carlos" userId="S::cesnik@umich.edu::949dbe32-774f-41db-9c46-e3d4fad77140" providerId="AD" clId="Web-{855F1D7E-EC63-4477-AC07-7B3D26F29A6C}"/>
    <pc:docChg chg="modSld">
      <pc:chgData name="Cesnik, Carlos" userId="S::cesnik@umich.edu::949dbe32-774f-41db-9c46-e3d4fad77140" providerId="AD" clId="Web-{855F1D7E-EC63-4477-AC07-7B3D26F29A6C}" dt="2021-05-31T15:12:19.399" v="37" actId="20577"/>
      <pc:docMkLst>
        <pc:docMk/>
      </pc:docMkLst>
      <pc:sldChg chg="modSp">
        <pc:chgData name="Cesnik, Carlos" userId="S::cesnik@umich.edu::949dbe32-774f-41db-9c46-e3d4fad77140" providerId="AD" clId="Web-{855F1D7E-EC63-4477-AC07-7B3D26F29A6C}" dt="2021-05-31T15:12:19.399" v="37" actId="20577"/>
        <pc:sldMkLst>
          <pc:docMk/>
          <pc:sldMk cId="410842392" sldId="354"/>
        </pc:sldMkLst>
        <pc:spChg chg="mod">
          <ac:chgData name="Cesnik, Carlos" userId="S::cesnik@umich.edu::949dbe32-774f-41db-9c46-e3d4fad77140" providerId="AD" clId="Web-{855F1D7E-EC63-4477-AC07-7B3D26F29A6C}" dt="2021-05-31T15:12:19.399" v="37" actId="20577"/>
          <ac:spMkLst>
            <pc:docMk/>
            <pc:sldMk cId="410842392" sldId="354"/>
            <ac:spMk id="23" creationId="{46E28AE1-0031-4D26-82E1-3A6ECCC7FBCD}"/>
          </ac:spMkLst>
        </pc:spChg>
        <pc:spChg chg="mod">
          <ac:chgData name="Cesnik, Carlos" userId="S::cesnik@umich.edu::949dbe32-774f-41db-9c46-e3d4fad77140" providerId="AD" clId="Web-{855F1D7E-EC63-4477-AC07-7B3D26F29A6C}" dt="2021-05-31T15:11:43.383" v="11" actId="20577"/>
          <ac:spMkLst>
            <pc:docMk/>
            <pc:sldMk cId="410842392" sldId="354"/>
            <ac:spMk id="58" creationId="{2A82B2EC-3F31-47B2-89C4-A6CA938DD2DE}"/>
          </ac:spMkLst>
        </pc:spChg>
        <pc:cxnChg chg="mod">
          <ac:chgData name="Cesnik, Carlos" userId="S::cesnik@umich.edu::949dbe32-774f-41db-9c46-e3d4fad77140" providerId="AD" clId="Web-{855F1D7E-EC63-4477-AC07-7B3D26F29A6C}" dt="2021-05-31T15:12:18.242" v="28" actId="14100"/>
          <ac:cxnSpMkLst>
            <pc:docMk/>
            <pc:sldMk cId="410842392" sldId="354"/>
            <ac:cxnSpMk id="31" creationId="{D6EAD27E-6082-433E-A68D-A49788E46902}"/>
          </ac:cxnSpMkLst>
        </pc:cxnChg>
        <pc:cxnChg chg="mod">
          <ac:chgData name="Cesnik, Carlos" userId="S::cesnik@umich.edu::949dbe32-774f-41db-9c46-e3d4fad77140" providerId="AD" clId="Web-{855F1D7E-EC63-4477-AC07-7B3D26F29A6C}" dt="2021-05-31T15:12:18.242" v="28" actId="14100"/>
          <ac:cxnSpMkLst>
            <pc:docMk/>
            <pc:sldMk cId="410842392" sldId="354"/>
            <ac:cxnSpMk id="78" creationId="{66E0271F-EE89-4B84-BBA0-C3C00AF2FE3E}"/>
          </ac:cxnSpMkLst>
        </pc:cxnChg>
        <pc:cxnChg chg="mod">
          <ac:chgData name="Cesnik, Carlos" userId="S::cesnik@umich.edu::949dbe32-774f-41db-9c46-e3d4fad77140" providerId="AD" clId="Web-{855F1D7E-EC63-4477-AC07-7B3D26F29A6C}" dt="2021-05-31T15:12:18.242" v="28" actId="14100"/>
          <ac:cxnSpMkLst>
            <pc:docMk/>
            <pc:sldMk cId="410842392" sldId="354"/>
            <ac:cxnSpMk id="93" creationId="{4C498B63-C5BB-4FA2-8AA5-4BD167401158}"/>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v>Reference</c:v>
          </c:tx>
          <c:spPr>
            <a:ln w="25400" cap="rnd">
              <a:solidFill>
                <a:schemeClr val="tx1">
                  <a:lumMod val="50000"/>
                  <a:lumOff val="50000"/>
                </a:schemeClr>
              </a:solidFill>
              <a:prstDash val="sysDash"/>
              <a:round/>
            </a:ln>
            <a:effectLst/>
          </c:spPr>
          <c:marker>
            <c:symbol val="none"/>
          </c:marker>
          <c:xVal>
            <c:numRef>
              <c:f>Beam!$A$24:$A$38</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xVal>
          <c:yVal>
            <c:numRef>
              <c:f>Beam!$C$24:$C$38</c:f>
              <c:numCache>
                <c:formatCode>0.00</c:formatCode>
                <c:ptCount val="15"/>
                <c:pt idx="0">
                  <c:v>2700</c:v>
                </c:pt>
                <c:pt idx="1">
                  <c:v>2700</c:v>
                </c:pt>
                <c:pt idx="2">
                  <c:v>2700</c:v>
                </c:pt>
                <c:pt idx="3">
                  <c:v>2700</c:v>
                </c:pt>
                <c:pt idx="4">
                  <c:v>2700</c:v>
                </c:pt>
                <c:pt idx="5">
                  <c:v>2700</c:v>
                </c:pt>
                <c:pt idx="6">
                  <c:v>2700</c:v>
                </c:pt>
                <c:pt idx="7">
                  <c:v>2700</c:v>
                </c:pt>
                <c:pt idx="8">
                  <c:v>2700</c:v>
                </c:pt>
                <c:pt idx="9">
                  <c:v>2700</c:v>
                </c:pt>
                <c:pt idx="10">
                  <c:v>2700</c:v>
                </c:pt>
                <c:pt idx="11">
                  <c:v>2700</c:v>
                </c:pt>
                <c:pt idx="12">
                  <c:v>2700</c:v>
                </c:pt>
                <c:pt idx="13">
                  <c:v>2700</c:v>
                </c:pt>
                <c:pt idx="14">
                  <c:v>2700</c:v>
                </c:pt>
              </c:numCache>
            </c:numRef>
          </c:yVal>
          <c:smooth val="0"/>
          <c:extLst>
            <c:ext xmlns:c16="http://schemas.microsoft.com/office/drawing/2014/chart" uri="{C3380CC4-5D6E-409C-BE32-E72D297353CC}">
              <c16:uniqueId val="{00000000-1420-4CFE-8EC0-402CDED7F737}"/>
            </c:ext>
          </c:extLst>
        </c:ser>
        <c:ser>
          <c:idx val="1"/>
          <c:order val="1"/>
          <c:tx>
            <c:v>Initial</c:v>
          </c:tx>
          <c:spPr>
            <a:ln w="19050" cap="rnd">
              <a:noFill/>
              <a:round/>
            </a:ln>
            <a:effectLst/>
          </c:spPr>
          <c:marker>
            <c:symbol val="circle"/>
            <c:size val="5"/>
            <c:spPr>
              <a:solidFill>
                <a:schemeClr val="accent2"/>
              </a:solidFill>
              <a:ln w="9525">
                <a:solidFill>
                  <a:schemeClr val="accent2"/>
                </a:solidFill>
              </a:ln>
              <a:effectLst/>
            </c:spPr>
          </c:marker>
          <c:xVal>
            <c:numRef>
              <c:f>Beam!$A$24:$A$38</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xVal>
          <c:yVal>
            <c:numRef>
              <c:f>Beam!$D$24:$D$38</c:f>
              <c:numCache>
                <c:formatCode>0.00</c:formatCode>
                <c:ptCount val="15"/>
                <c:pt idx="0">
                  <c:v>2715.1</c:v>
                </c:pt>
                <c:pt idx="1">
                  <c:v>2634.8</c:v>
                </c:pt>
                <c:pt idx="2">
                  <c:v>2619.3000000000002</c:v>
                </c:pt>
                <c:pt idx="3">
                  <c:v>2580.6</c:v>
                </c:pt>
                <c:pt idx="4">
                  <c:v>2566.3000000000002</c:v>
                </c:pt>
                <c:pt idx="5">
                  <c:v>2774.2</c:v>
                </c:pt>
                <c:pt idx="6">
                  <c:v>2725.6</c:v>
                </c:pt>
                <c:pt idx="7">
                  <c:v>2630</c:v>
                </c:pt>
                <c:pt idx="8">
                  <c:v>2755.3</c:v>
                </c:pt>
                <c:pt idx="9">
                  <c:v>2624</c:v>
                </c:pt>
                <c:pt idx="10">
                  <c:v>2665.1</c:v>
                </c:pt>
                <c:pt idx="11">
                  <c:v>2694.6</c:v>
                </c:pt>
                <c:pt idx="12">
                  <c:v>2796.4</c:v>
                </c:pt>
                <c:pt idx="13">
                  <c:v>2662.5</c:v>
                </c:pt>
                <c:pt idx="14">
                  <c:v>2707.9</c:v>
                </c:pt>
              </c:numCache>
            </c:numRef>
          </c:yVal>
          <c:smooth val="0"/>
          <c:extLst>
            <c:ext xmlns:c16="http://schemas.microsoft.com/office/drawing/2014/chart" uri="{C3380CC4-5D6E-409C-BE32-E72D297353CC}">
              <c16:uniqueId val="{00000001-1420-4CFE-8EC0-402CDED7F737}"/>
            </c:ext>
          </c:extLst>
        </c:ser>
        <c:ser>
          <c:idx val="2"/>
          <c:order val="2"/>
          <c:tx>
            <c:v>Final</c:v>
          </c:tx>
          <c:spPr>
            <a:ln w="19050" cap="rnd">
              <a:noFill/>
              <a:round/>
            </a:ln>
            <a:effectLst/>
          </c:spPr>
          <c:marker>
            <c:symbol val="circle"/>
            <c:size val="5"/>
            <c:spPr>
              <a:solidFill>
                <a:schemeClr val="accent1"/>
              </a:solidFill>
              <a:ln w="9525">
                <a:solidFill>
                  <a:schemeClr val="accent1"/>
                </a:solidFill>
              </a:ln>
              <a:effectLst/>
            </c:spPr>
          </c:marker>
          <c:xVal>
            <c:numRef>
              <c:f>Beam!$A$24:$A$38</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xVal>
          <c:yVal>
            <c:numRef>
              <c:f>Beam!$E$24:$E$38</c:f>
              <c:numCache>
                <c:formatCode>0.00</c:formatCode>
                <c:ptCount val="15"/>
                <c:pt idx="0">
                  <c:v>2742.3</c:v>
                </c:pt>
                <c:pt idx="1">
                  <c:v>2661.1</c:v>
                </c:pt>
                <c:pt idx="2">
                  <c:v>2645.5</c:v>
                </c:pt>
                <c:pt idx="3">
                  <c:v>2606.4</c:v>
                </c:pt>
                <c:pt idx="4">
                  <c:v>2592</c:v>
                </c:pt>
                <c:pt idx="5">
                  <c:v>2801.9</c:v>
                </c:pt>
                <c:pt idx="6">
                  <c:v>2752.9</c:v>
                </c:pt>
                <c:pt idx="7">
                  <c:v>2656.3</c:v>
                </c:pt>
                <c:pt idx="8">
                  <c:v>2782.8</c:v>
                </c:pt>
                <c:pt idx="9">
                  <c:v>2650.3</c:v>
                </c:pt>
                <c:pt idx="10">
                  <c:v>2691.7</c:v>
                </c:pt>
                <c:pt idx="11">
                  <c:v>2721.6</c:v>
                </c:pt>
                <c:pt idx="12">
                  <c:v>2824.4</c:v>
                </c:pt>
                <c:pt idx="13">
                  <c:v>2670.4</c:v>
                </c:pt>
                <c:pt idx="14">
                  <c:v>2680.8</c:v>
                </c:pt>
              </c:numCache>
            </c:numRef>
          </c:yVal>
          <c:smooth val="0"/>
          <c:extLst>
            <c:ext xmlns:c16="http://schemas.microsoft.com/office/drawing/2014/chart" uri="{C3380CC4-5D6E-409C-BE32-E72D297353CC}">
              <c16:uniqueId val="{00000002-1420-4CFE-8EC0-402CDED7F737}"/>
            </c:ext>
          </c:extLst>
        </c:ser>
        <c:dLbls>
          <c:showLegendKey val="0"/>
          <c:showVal val="0"/>
          <c:showCatName val="0"/>
          <c:showSerName val="0"/>
          <c:showPercent val="0"/>
          <c:showBubbleSize val="0"/>
        </c:dLbls>
        <c:axId val="1784190191"/>
        <c:axId val="1784198927"/>
      </c:scatterChart>
      <c:valAx>
        <c:axId val="1784190191"/>
        <c:scaling>
          <c:orientation val="minMax"/>
          <c:max val="15"/>
          <c:min val="1"/>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Beam Section</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4198927"/>
        <c:crosses val="autoZero"/>
        <c:crossBetween val="midCat"/>
        <c:majorUnit val="1"/>
      </c:valAx>
      <c:valAx>
        <c:axId val="1784198927"/>
        <c:scaling>
          <c:orientation val="minMax"/>
          <c:max val="2900"/>
          <c:min val="250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Density (kg/m^3)</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84190191"/>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Reference</c:v>
          </c:tx>
          <c:spPr>
            <a:ln w="22225" cap="rnd">
              <a:solidFill>
                <a:schemeClr val="tx1">
                  <a:lumMod val="50000"/>
                  <a:lumOff val="50000"/>
                </a:schemeClr>
              </a:solidFill>
              <a:prstDash val="sysDash"/>
              <a:round/>
            </a:ln>
            <a:effectLst/>
          </c:spPr>
          <c:marker>
            <c:symbol val="none"/>
          </c:marker>
          <c:xVal>
            <c:numRef>
              <c:f>Beam!$A$24:$A$38</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xVal>
          <c:yVal>
            <c:numRef>
              <c:f>Beam!$C$24:$C$38</c:f>
              <c:numCache>
                <c:formatCode>0.00</c:formatCode>
                <c:ptCount val="15"/>
                <c:pt idx="0">
                  <c:v>2700</c:v>
                </c:pt>
                <c:pt idx="1">
                  <c:v>2700</c:v>
                </c:pt>
                <c:pt idx="2">
                  <c:v>2700</c:v>
                </c:pt>
                <c:pt idx="3">
                  <c:v>2700</c:v>
                </c:pt>
                <c:pt idx="4">
                  <c:v>2700</c:v>
                </c:pt>
                <c:pt idx="5">
                  <c:v>2700</c:v>
                </c:pt>
                <c:pt idx="6">
                  <c:v>2700</c:v>
                </c:pt>
                <c:pt idx="7">
                  <c:v>2700</c:v>
                </c:pt>
                <c:pt idx="8">
                  <c:v>2700</c:v>
                </c:pt>
                <c:pt idx="9">
                  <c:v>2700</c:v>
                </c:pt>
                <c:pt idx="10">
                  <c:v>2700</c:v>
                </c:pt>
                <c:pt idx="11">
                  <c:v>2700</c:v>
                </c:pt>
                <c:pt idx="12">
                  <c:v>2700</c:v>
                </c:pt>
                <c:pt idx="13">
                  <c:v>2700</c:v>
                </c:pt>
                <c:pt idx="14">
                  <c:v>2700</c:v>
                </c:pt>
              </c:numCache>
            </c:numRef>
          </c:yVal>
          <c:smooth val="0"/>
          <c:extLst>
            <c:ext xmlns:c16="http://schemas.microsoft.com/office/drawing/2014/chart" uri="{C3380CC4-5D6E-409C-BE32-E72D297353CC}">
              <c16:uniqueId val="{00000000-A957-4FD4-BE86-7ED4A0BB6FFE}"/>
            </c:ext>
          </c:extLst>
        </c:ser>
        <c:ser>
          <c:idx val="1"/>
          <c:order val="1"/>
          <c:tx>
            <c:v>Avg. Initial</c:v>
          </c:tx>
          <c:spPr>
            <a:ln w="19050" cap="rnd">
              <a:solidFill>
                <a:schemeClr val="accent2"/>
              </a:solidFill>
              <a:round/>
            </a:ln>
            <a:effectLst/>
          </c:spPr>
          <c:marker>
            <c:symbol val="none"/>
          </c:marker>
          <c:dLbls>
            <c:dLbl>
              <c:idx val="0"/>
              <c:layout>
                <c:manualLayout>
                  <c:x val="7.3756617333362601E-3"/>
                  <c:y val="8.50915571754962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B50-4B98-9D05-38F0704EE683}"/>
                </c:ext>
              </c:extLst>
            </c:dLbl>
            <c:dLbl>
              <c:idx val="1"/>
              <c:layout>
                <c:manualLayout>
                  <c:x val="-0.10915979365337665"/>
                  <c:y val="0.1170008911163074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B50-4B98-9D05-38F0704EE683}"/>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(Beam!$A$24,Beam!$A$38)</c:f>
              <c:numCache>
                <c:formatCode>General</c:formatCode>
                <c:ptCount val="2"/>
                <c:pt idx="0">
                  <c:v>1</c:v>
                </c:pt>
                <c:pt idx="1">
                  <c:v>15</c:v>
                </c:pt>
              </c:numCache>
            </c:numRef>
          </c:xVal>
          <c:yVal>
            <c:numRef>
              <c:f>Beam!$D$39:$D$40</c:f>
              <c:numCache>
                <c:formatCode>0.00E+00</c:formatCode>
                <c:ptCount val="2"/>
                <c:pt idx="0">
                  <c:v>2676.7799999999997</c:v>
                </c:pt>
                <c:pt idx="1">
                  <c:v>2676.7799999999997</c:v>
                </c:pt>
              </c:numCache>
            </c:numRef>
          </c:yVal>
          <c:smooth val="0"/>
          <c:extLst>
            <c:ext xmlns:c16="http://schemas.microsoft.com/office/drawing/2014/chart" uri="{C3380CC4-5D6E-409C-BE32-E72D297353CC}">
              <c16:uniqueId val="{00000001-A957-4FD4-BE86-7ED4A0BB6FFE}"/>
            </c:ext>
          </c:extLst>
        </c:ser>
        <c:ser>
          <c:idx val="2"/>
          <c:order val="2"/>
          <c:tx>
            <c:v>Avg. Final</c:v>
          </c:tx>
          <c:spPr>
            <a:ln w="19050" cap="rnd">
              <a:solidFill>
                <a:schemeClr val="accent1"/>
              </a:solidFill>
              <a:round/>
            </a:ln>
            <a:effectLst/>
          </c:spPr>
          <c:marker>
            <c:symbol val="none"/>
          </c:marker>
          <c:dLbls>
            <c:dLbl>
              <c:idx val="0"/>
              <c:layout>
                <c:manualLayout>
                  <c:x val="-2.9502646933345041E-3"/>
                  <c:y val="-0.1223191134397759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B50-4B98-9D05-38F0704EE683}"/>
                </c:ext>
              </c:extLst>
            </c:dLbl>
            <c:dLbl>
              <c:idx val="1"/>
              <c:layout>
                <c:manualLayout>
                  <c:x val="-0.16078942578673047"/>
                  <c:y val="-0.1010462241459018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B50-4B98-9D05-38F0704EE683}"/>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(Beam!$A$24,Beam!$A$38)</c:f>
              <c:numCache>
                <c:formatCode>General</c:formatCode>
                <c:ptCount val="2"/>
                <c:pt idx="0">
                  <c:v>1</c:v>
                </c:pt>
                <c:pt idx="1">
                  <c:v>15</c:v>
                </c:pt>
              </c:numCache>
            </c:numRef>
          </c:xVal>
          <c:yVal>
            <c:numRef>
              <c:f>Beam!$E$39:$E$40</c:f>
              <c:numCache>
                <c:formatCode>0.00E+00</c:formatCode>
                <c:ptCount val="2"/>
                <c:pt idx="0">
                  <c:v>2698.6933333333336</c:v>
                </c:pt>
                <c:pt idx="1">
                  <c:v>2698.6933333333336</c:v>
                </c:pt>
              </c:numCache>
            </c:numRef>
          </c:yVal>
          <c:smooth val="0"/>
          <c:extLst>
            <c:ext xmlns:c16="http://schemas.microsoft.com/office/drawing/2014/chart" uri="{C3380CC4-5D6E-409C-BE32-E72D297353CC}">
              <c16:uniqueId val="{00000002-A957-4FD4-BE86-7ED4A0BB6FFE}"/>
            </c:ext>
          </c:extLst>
        </c:ser>
        <c:dLbls>
          <c:showLegendKey val="0"/>
          <c:showVal val="0"/>
          <c:showCatName val="0"/>
          <c:showSerName val="0"/>
          <c:showPercent val="0"/>
          <c:showBubbleSize val="0"/>
        </c:dLbls>
        <c:axId val="1919037775"/>
        <c:axId val="1919050671"/>
      </c:scatterChart>
      <c:valAx>
        <c:axId val="1919037775"/>
        <c:scaling>
          <c:orientation val="minMax"/>
          <c:max val="15"/>
          <c:min val="1"/>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Beam Section</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19050671"/>
        <c:crosses val="autoZero"/>
        <c:crossBetween val="midCat"/>
        <c:majorUnit val="1"/>
      </c:valAx>
      <c:valAx>
        <c:axId val="1919050671"/>
        <c:scaling>
          <c:orientation val="minMax"/>
          <c:max val="2900"/>
          <c:min val="250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Density (kg/m^3)</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919037775"/>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Reference</c:v>
          </c:tx>
          <c:spPr>
            <a:ln w="22225" cap="rnd">
              <a:solidFill>
                <a:schemeClr val="tx1">
                  <a:lumMod val="50000"/>
                  <a:lumOff val="50000"/>
                </a:schemeClr>
              </a:solidFill>
              <a:prstDash val="sysDash"/>
              <a:round/>
            </a:ln>
            <a:effectLst/>
          </c:spPr>
          <c:marker>
            <c:symbol val="none"/>
          </c:marker>
          <c:xVal>
            <c:numRef>
              <c:f>Beam!$A$24:$A$38</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xVal>
          <c:yVal>
            <c:numRef>
              <c:f>Beam!$H$24:$H$38</c:f>
              <c:numCache>
                <c:formatCode>0.00E+00</c:formatCode>
                <c:ptCount val="15"/>
                <c:pt idx="0">
                  <c:v>70000000000</c:v>
                </c:pt>
                <c:pt idx="1">
                  <c:v>70000000000</c:v>
                </c:pt>
                <c:pt idx="2">
                  <c:v>70000000000</c:v>
                </c:pt>
                <c:pt idx="3">
                  <c:v>70000000000</c:v>
                </c:pt>
                <c:pt idx="4">
                  <c:v>70000000000</c:v>
                </c:pt>
                <c:pt idx="5">
                  <c:v>70000000000</c:v>
                </c:pt>
                <c:pt idx="6">
                  <c:v>70000000000</c:v>
                </c:pt>
                <c:pt idx="7">
                  <c:v>70000000000</c:v>
                </c:pt>
                <c:pt idx="8">
                  <c:v>70000000000</c:v>
                </c:pt>
                <c:pt idx="9">
                  <c:v>70000000000</c:v>
                </c:pt>
                <c:pt idx="10">
                  <c:v>70000000000</c:v>
                </c:pt>
                <c:pt idx="11">
                  <c:v>70000000000</c:v>
                </c:pt>
                <c:pt idx="12">
                  <c:v>70000000000</c:v>
                </c:pt>
                <c:pt idx="13">
                  <c:v>70000000000</c:v>
                </c:pt>
                <c:pt idx="14">
                  <c:v>70000000000</c:v>
                </c:pt>
              </c:numCache>
            </c:numRef>
          </c:yVal>
          <c:smooth val="0"/>
          <c:extLst>
            <c:ext xmlns:c16="http://schemas.microsoft.com/office/drawing/2014/chart" uri="{C3380CC4-5D6E-409C-BE32-E72D297353CC}">
              <c16:uniqueId val="{00000000-70F4-4EB2-8647-BBE9A65A2D3D}"/>
            </c:ext>
          </c:extLst>
        </c:ser>
        <c:ser>
          <c:idx val="1"/>
          <c:order val="1"/>
          <c:tx>
            <c:v>Initial</c:v>
          </c:tx>
          <c:spPr>
            <a:ln w="19050" cap="rnd">
              <a:noFill/>
              <a:round/>
            </a:ln>
            <a:effectLst/>
          </c:spPr>
          <c:marker>
            <c:symbol val="circle"/>
            <c:size val="5"/>
            <c:spPr>
              <a:solidFill>
                <a:schemeClr val="accent2"/>
              </a:solidFill>
              <a:ln w="9525">
                <a:solidFill>
                  <a:schemeClr val="accent2"/>
                </a:solidFill>
              </a:ln>
              <a:effectLst/>
            </c:spPr>
          </c:marker>
          <c:xVal>
            <c:numRef>
              <c:f>Beam!$A$24:$A$38</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xVal>
          <c:yVal>
            <c:numRef>
              <c:f>Beam!$I$24:$I$38</c:f>
              <c:numCache>
                <c:formatCode>0.00E+00</c:formatCode>
                <c:ptCount val="15"/>
                <c:pt idx="0">
                  <c:v>70650000000</c:v>
                </c:pt>
                <c:pt idx="1">
                  <c:v>73310000000</c:v>
                </c:pt>
                <c:pt idx="2">
                  <c:v>71450000000</c:v>
                </c:pt>
                <c:pt idx="3">
                  <c:v>70080000000</c:v>
                </c:pt>
                <c:pt idx="4">
                  <c:v>68420000000</c:v>
                </c:pt>
                <c:pt idx="5">
                  <c:v>67900000000</c:v>
                </c:pt>
                <c:pt idx="6">
                  <c:v>70730000000</c:v>
                </c:pt>
                <c:pt idx="7">
                  <c:v>73300000000</c:v>
                </c:pt>
                <c:pt idx="8">
                  <c:v>71080000000</c:v>
                </c:pt>
                <c:pt idx="9">
                  <c:v>73340000000</c:v>
                </c:pt>
                <c:pt idx="10">
                  <c:v>69540000000</c:v>
                </c:pt>
                <c:pt idx="11">
                  <c:v>72210000000</c:v>
                </c:pt>
                <c:pt idx="12">
                  <c:v>71190000000</c:v>
                </c:pt>
                <c:pt idx="13">
                  <c:v>70200000000</c:v>
                </c:pt>
                <c:pt idx="14">
                  <c:v>68600000000</c:v>
                </c:pt>
              </c:numCache>
            </c:numRef>
          </c:yVal>
          <c:smooth val="0"/>
          <c:extLst>
            <c:ext xmlns:c16="http://schemas.microsoft.com/office/drawing/2014/chart" uri="{C3380CC4-5D6E-409C-BE32-E72D297353CC}">
              <c16:uniqueId val="{00000001-70F4-4EB2-8647-BBE9A65A2D3D}"/>
            </c:ext>
          </c:extLst>
        </c:ser>
        <c:ser>
          <c:idx val="2"/>
          <c:order val="2"/>
          <c:tx>
            <c:v>Final</c:v>
          </c:tx>
          <c:spPr>
            <a:ln w="19050" cap="rnd">
              <a:noFill/>
              <a:round/>
            </a:ln>
            <a:effectLst/>
          </c:spPr>
          <c:marker>
            <c:symbol val="circle"/>
            <c:size val="5"/>
            <c:spPr>
              <a:solidFill>
                <a:schemeClr val="accent1"/>
              </a:solidFill>
              <a:ln w="9525">
                <a:solidFill>
                  <a:schemeClr val="accent1"/>
                </a:solidFill>
              </a:ln>
              <a:effectLst/>
            </c:spPr>
          </c:marker>
          <c:xVal>
            <c:numRef>
              <c:f>Beam!$A$24:$A$38</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xVal>
          <c:yVal>
            <c:numRef>
              <c:f>Beam!$J$24:$J$38</c:f>
              <c:numCache>
                <c:formatCode>0.00E+00</c:formatCode>
                <c:ptCount val="15"/>
                <c:pt idx="0">
                  <c:v>69166000000</c:v>
                </c:pt>
                <c:pt idx="1">
                  <c:v>71832000000</c:v>
                </c:pt>
                <c:pt idx="2">
                  <c:v>70288000000</c:v>
                </c:pt>
                <c:pt idx="3">
                  <c:v>70314000000</c:v>
                </c:pt>
                <c:pt idx="4">
                  <c:v>69051000000</c:v>
                </c:pt>
                <c:pt idx="5">
                  <c:v>68229000000</c:v>
                </c:pt>
                <c:pt idx="6">
                  <c:v>68682000000</c:v>
                </c:pt>
                <c:pt idx="7">
                  <c:v>71145000000</c:v>
                </c:pt>
                <c:pt idx="8">
                  <c:v>68985000000</c:v>
                </c:pt>
                <c:pt idx="9">
                  <c:v>72452000000</c:v>
                </c:pt>
                <c:pt idx="10">
                  <c:v>70040000000</c:v>
                </c:pt>
                <c:pt idx="11">
                  <c:v>71503000000</c:v>
                </c:pt>
                <c:pt idx="12">
                  <c:v>69651000000</c:v>
                </c:pt>
                <c:pt idx="13">
                  <c:v>68723000000</c:v>
                </c:pt>
                <c:pt idx="14">
                  <c:v>67229000000</c:v>
                </c:pt>
              </c:numCache>
            </c:numRef>
          </c:yVal>
          <c:smooth val="0"/>
          <c:extLst>
            <c:ext xmlns:c16="http://schemas.microsoft.com/office/drawing/2014/chart" uri="{C3380CC4-5D6E-409C-BE32-E72D297353CC}">
              <c16:uniqueId val="{00000002-70F4-4EB2-8647-BBE9A65A2D3D}"/>
            </c:ext>
          </c:extLst>
        </c:ser>
        <c:dLbls>
          <c:showLegendKey val="0"/>
          <c:showVal val="0"/>
          <c:showCatName val="0"/>
          <c:showSerName val="0"/>
          <c:showPercent val="0"/>
          <c:showBubbleSize val="0"/>
        </c:dLbls>
        <c:axId val="1784228463"/>
        <c:axId val="1784231375"/>
      </c:scatterChart>
      <c:valAx>
        <c:axId val="1784228463"/>
        <c:scaling>
          <c:orientation val="minMax"/>
          <c:max val="15"/>
          <c:min val="1"/>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Beam Section</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84231375"/>
        <c:crosses val="autoZero"/>
        <c:crossBetween val="midCat"/>
        <c:majorUnit val="1"/>
      </c:valAx>
      <c:valAx>
        <c:axId val="1784231375"/>
        <c:scaling>
          <c:orientation val="minMax"/>
          <c:max val="75000000000"/>
          <c:min val="6500000000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Elastic Modulus (Pa)</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8422846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Reference</c:v>
          </c:tx>
          <c:spPr>
            <a:ln w="22225" cap="rnd">
              <a:solidFill>
                <a:schemeClr val="tx1">
                  <a:lumMod val="50000"/>
                  <a:lumOff val="50000"/>
                </a:schemeClr>
              </a:solidFill>
              <a:prstDash val="sysDash"/>
              <a:round/>
            </a:ln>
            <a:effectLst/>
          </c:spPr>
          <c:marker>
            <c:symbol val="none"/>
          </c:marker>
          <c:xVal>
            <c:numRef>
              <c:f>Beam!$A$24:$A$38</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xVal>
          <c:yVal>
            <c:numRef>
              <c:f>Beam!$H$24:$H$38</c:f>
              <c:numCache>
                <c:formatCode>0.00E+00</c:formatCode>
                <c:ptCount val="15"/>
                <c:pt idx="0">
                  <c:v>70000000000</c:v>
                </c:pt>
                <c:pt idx="1">
                  <c:v>70000000000</c:v>
                </c:pt>
                <c:pt idx="2">
                  <c:v>70000000000</c:v>
                </c:pt>
                <c:pt idx="3">
                  <c:v>70000000000</c:v>
                </c:pt>
                <c:pt idx="4">
                  <c:v>70000000000</c:v>
                </c:pt>
                <c:pt idx="5">
                  <c:v>70000000000</c:v>
                </c:pt>
                <c:pt idx="6">
                  <c:v>70000000000</c:v>
                </c:pt>
                <c:pt idx="7">
                  <c:v>70000000000</c:v>
                </c:pt>
                <c:pt idx="8">
                  <c:v>70000000000</c:v>
                </c:pt>
                <c:pt idx="9">
                  <c:v>70000000000</c:v>
                </c:pt>
                <c:pt idx="10">
                  <c:v>70000000000</c:v>
                </c:pt>
                <c:pt idx="11">
                  <c:v>70000000000</c:v>
                </c:pt>
                <c:pt idx="12">
                  <c:v>70000000000</c:v>
                </c:pt>
                <c:pt idx="13">
                  <c:v>70000000000</c:v>
                </c:pt>
                <c:pt idx="14">
                  <c:v>70000000000</c:v>
                </c:pt>
              </c:numCache>
            </c:numRef>
          </c:yVal>
          <c:smooth val="0"/>
          <c:extLst>
            <c:ext xmlns:c16="http://schemas.microsoft.com/office/drawing/2014/chart" uri="{C3380CC4-5D6E-409C-BE32-E72D297353CC}">
              <c16:uniqueId val="{00000000-EB58-4A04-A6A3-336367EE57A6}"/>
            </c:ext>
          </c:extLst>
        </c:ser>
        <c:ser>
          <c:idx val="1"/>
          <c:order val="1"/>
          <c:tx>
            <c:v>Avg. Initial</c:v>
          </c:tx>
          <c:spPr>
            <a:ln w="19050" cap="rnd">
              <a:solidFill>
                <a:schemeClr val="accent2"/>
              </a:solidFill>
              <a:round/>
            </a:ln>
            <a:effectLst/>
          </c:spPr>
          <c:marker>
            <c:symbol val="none"/>
          </c:marker>
          <c:dLbls>
            <c:dLbl>
              <c:idx val="0"/>
              <c:layout>
                <c:manualLayout>
                  <c:x val="1.5189488873699399E-3"/>
                  <c:y val="-0.1287263229721144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7F9-4EE8-97BC-8F6D487B0B55}"/>
                </c:ext>
              </c:extLst>
            </c:dLbl>
            <c:dLbl>
              <c:idx val="1"/>
              <c:layout>
                <c:manualLayout>
                  <c:x val="-0.11544011544011544"/>
                  <c:y val="-9.26829525399223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7F9-4EE8-97BC-8F6D487B0B5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(Beam!$A$24,Beam!$A$38)</c:f>
              <c:numCache>
                <c:formatCode>General</c:formatCode>
                <c:ptCount val="2"/>
                <c:pt idx="0">
                  <c:v>1</c:v>
                </c:pt>
                <c:pt idx="1">
                  <c:v>15</c:v>
                </c:pt>
              </c:numCache>
            </c:numRef>
          </c:xVal>
          <c:yVal>
            <c:numRef>
              <c:f>Beam!$I$39:$I$40</c:f>
              <c:numCache>
                <c:formatCode>0.00E+00</c:formatCode>
                <c:ptCount val="2"/>
                <c:pt idx="0">
                  <c:v>70800000000</c:v>
                </c:pt>
                <c:pt idx="1">
                  <c:v>70800000000</c:v>
                </c:pt>
              </c:numCache>
            </c:numRef>
          </c:yVal>
          <c:smooth val="0"/>
          <c:extLst>
            <c:ext xmlns:c16="http://schemas.microsoft.com/office/drawing/2014/chart" uri="{C3380CC4-5D6E-409C-BE32-E72D297353CC}">
              <c16:uniqueId val="{00000001-EB58-4A04-A6A3-336367EE57A6}"/>
            </c:ext>
          </c:extLst>
        </c:ser>
        <c:ser>
          <c:idx val="2"/>
          <c:order val="2"/>
          <c:tx>
            <c:v>Avg. Final</c:v>
          </c:tx>
          <c:spPr>
            <a:ln w="19050" cap="rnd">
              <a:solidFill>
                <a:schemeClr val="accent1"/>
              </a:solidFill>
              <a:round/>
            </a:ln>
            <a:effectLst/>
          </c:spPr>
          <c:marker>
            <c:symbol val="none"/>
          </c:marker>
          <c:dLbls>
            <c:dLbl>
              <c:idx val="0"/>
              <c:layout>
                <c:manualLayout>
                  <c:x val="0"/>
                  <c:y val="0.102981058377691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7F9-4EE8-97BC-8F6D487B0B55}"/>
                </c:ext>
              </c:extLst>
            </c:dLbl>
            <c:dLbl>
              <c:idx val="1"/>
              <c:layout>
                <c:manualLayout>
                  <c:x val="-0.11392116655274551"/>
                  <c:y val="0.102981058377691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7F9-4EE8-97BC-8F6D487B0B5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(Beam!$A$24,Beam!$A$38)</c:f>
              <c:numCache>
                <c:formatCode>General</c:formatCode>
                <c:ptCount val="2"/>
                <c:pt idx="0">
                  <c:v>1</c:v>
                </c:pt>
                <c:pt idx="1">
                  <c:v>15</c:v>
                </c:pt>
              </c:numCache>
            </c:numRef>
          </c:xVal>
          <c:yVal>
            <c:numRef>
              <c:f>Beam!$J$39:$J$40</c:f>
              <c:numCache>
                <c:formatCode>0.00E+00</c:formatCode>
                <c:ptCount val="2"/>
                <c:pt idx="0">
                  <c:v>69819333333.333328</c:v>
                </c:pt>
                <c:pt idx="1">
                  <c:v>69819333333.333328</c:v>
                </c:pt>
              </c:numCache>
            </c:numRef>
          </c:yVal>
          <c:smooth val="0"/>
          <c:extLst>
            <c:ext xmlns:c16="http://schemas.microsoft.com/office/drawing/2014/chart" uri="{C3380CC4-5D6E-409C-BE32-E72D297353CC}">
              <c16:uniqueId val="{00000002-EB58-4A04-A6A3-336367EE57A6}"/>
            </c:ext>
          </c:extLst>
        </c:ser>
        <c:dLbls>
          <c:showLegendKey val="0"/>
          <c:showVal val="0"/>
          <c:showCatName val="0"/>
          <c:showSerName val="0"/>
          <c:showPercent val="0"/>
          <c:showBubbleSize val="0"/>
        </c:dLbls>
        <c:axId val="1784228463"/>
        <c:axId val="1784231375"/>
      </c:scatterChart>
      <c:valAx>
        <c:axId val="1784228463"/>
        <c:scaling>
          <c:orientation val="minMax"/>
          <c:max val="15"/>
          <c:min val="1"/>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Beam Section</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84231375"/>
        <c:crosses val="autoZero"/>
        <c:crossBetween val="midCat"/>
        <c:majorUnit val="1"/>
      </c:valAx>
      <c:valAx>
        <c:axId val="1784231375"/>
        <c:scaling>
          <c:orientation val="minMax"/>
          <c:max val="75000000000"/>
          <c:min val="6500000000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Elastic Modulus (Pa)</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8422846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EB6AFD7-5207-4E3D-BBF1-4CCA51A86873}" type="datetimeFigureOut">
              <a:rPr lang="en-US" smtClean="0"/>
              <a:t>5/27/2021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6394F16-026A-4413-9544-514ABBE044B6}" type="slidenum">
              <a:rPr lang="en-US" smtClean="0"/>
              <a:t>‹#›</a:t>
            </a:fld>
            <a:endParaRPr lang="en-US"/>
          </a:p>
        </p:txBody>
      </p:sp>
    </p:spTree>
    <p:extLst>
      <p:ext uri="{BB962C8B-B14F-4D97-AF65-F5344CB8AC3E}">
        <p14:creationId xmlns:p14="http://schemas.microsoft.com/office/powerpoint/2010/main" val="159731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r>
              <a:rPr lang="en-US" sz="1800" b="0" i="0" u="none" strike="noStrike" baseline="0" dirty="0">
                <a:solidFill>
                  <a:srgbClr val="010202"/>
                </a:solidFill>
                <a:latin typeface="TimesNewRomanPSMT"/>
              </a:rPr>
              <a:t>NASA AFRC has developed a computer code for FE model tuning using the Object-Oriented Optimization (O3) tool together with Nastran, a FE analysis computer software program. Three optimizer algorithms have been incorporated into the O3 tool: design optimization tools (DOT) based on a gradient-based algorithm, the genetic algorithm (GA), which is a class of stochastic and global optimization, and big-bang big-crunch algorithms</a:t>
            </a:r>
            <a:endParaRPr lang="en-US" dirty="0"/>
          </a:p>
        </p:txBody>
      </p:sp>
      <p:sp>
        <p:nvSpPr>
          <p:cNvPr id="4" name="Slide Number Placeholder 3"/>
          <p:cNvSpPr>
            <a:spLocks noGrp="1"/>
          </p:cNvSpPr>
          <p:nvPr>
            <p:ph type="sldNum" sz="quarter" idx="5"/>
          </p:nvPr>
        </p:nvSpPr>
        <p:spPr/>
        <p:txBody>
          <a:bodyPr/>
          <a:lstStyle/>
          <a:p>
            <a:fld id="{96394F16-026A-4413-9544-514ABBE044B6}" type="slidenum">
              <a:rPr lang="en-US" smtClean="0"/>
              <a:t>35</a:t>
            </a:fld>
            <a:endParaRPr lang="en-US"/>
          </a:p>
        </p:txBody>
      </p:sp>
    </p:spTree>
    <p:extLst>
      <p:ext uri="{BB962C8B-B14F-4D97-AF65-F5344CB8AC3E}">
        <p14:creationId xmlns:p14="http://schemas.microsoft.com/office/powerpoint/2010/main" val="2895874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96394F16-026A-4413-9544-514ABBE044B6}" type="slidenum">
              <a:rPr lang="en-US" smtClean="0"/>
              <a:t>39</a:t>
            </a:fld>
            <a:endParaRPr lang="en-US"/>
          </a:p>
        </p:txBody>
      </p:sp>
    </p:spTree>
    <p:extLst>
      <p:ext uri="{BB962C8B-B14F-4D97-AF65-F5344CB8AC3E}">
        <p14:creationId xmlns:p14="http://schemas.microsoft.com/office/powerpoint/2010/main" val="3865955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89180-9B8F-4753-8580-0E3E7EB6FB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FEA297-471C-4A82-8790-43D31D96B854}"/>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6046DB-73C7-497E-981A-74649A6FE693}"/>
              </a:ext>
            </a:extLst>
          </p:cNvPr>
          <p:cNvSpPr>
            <a:spLocks noGrp="1"/>
          </p:cNvSpPr>
          <p:nvPr>
            <p:ph type="dt" sz="half" idx="10"/>
          </p:nvPr>
        </p:nvSpPr>
        <p:spPr/>
        <p:txBody>
          <a:bodyPr/>
          <a:lstStyle/>
          <a:p>
            <a:fld id="{8F564CC1-23C6-438E-9348-A0DF588373BA}" type="datetimeFigureOut">
              <a:rPr lang="en-US" smtClean="0"/>
              <a:t>5/27/2021</a:t>
            </a:fld>
            <a:endParaRPr lang="en-US"/>
          </a:p>
        </p:txBody>
      </p:sp>
      <p:sp>
        <p:nvSpPr>
          <p:cNvPr id="5" name="Footer Placeholder 4">
            <a:extLst>
              <a:ext uri="{FF2B5EF4-FFF2-40B4-BE49-F238E27FC236}">
                <a16:creationId xmlns:a16="http://schemas.microsoft.com/office/drawing/2014/main" id="{29B49CEE-0FD2-4D02-B587-ADCADBE99B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2B947-7BDB-42DB-BB84-E9D3F85AFFCA}"/>
              </a:ext>
            </a:extLst>
          </p:cNvPr>
          <p:cNvSpPr>
            <a:spLocks noGrp="1"/>
          </p:cNvSpPr>
          <p:nvPr>
            <p:ph type="sldNum" sz="quarter" idx="12"/>
          </p:nvPr>
        </p:nvSpPr>
        <p:spPr/>
        <p:txBody>
          <a:bodyPr/>
          <a:lstStyle/>
          <a:p>
            <a:fld id="{BB791B8F-F4D0-4075-A9E0-7AA410FC973F}" type="slidenum">
              <a:rPr lang="en-US" smtClean="0"/>
              <a:t>‹#›</a:t>
            </a:fld>
            <a:endParaRPr lang="en-US"/>
          </a:p>
        </p:txBody>
      </p:sp>
    </p:spTree>
    <p:extLst>
      <p:ext uri="{BB962C8B-B14F-4D97-AF65-F5344CB8AC3E}">
        <p14:creationId xmlns:p14="http://schemas.microsoft.com/office/powerpoint/2010/main" val="84067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34647-D761-4424-949A-9D486B626C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812766-AA1E-4FCD-AE0D-69002BF7C6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B15EEB-E2B2-4F26-A1F4-7B59A69635D0}"/>
              </a:ext>
            </a:extLst>
          </p:cNvPr>
          <p:cNvSpPr>
            <a:spLocks noGrp="1"/>
          </p:cNvSpPr>
          <p:nvPr>
            <p:ph type="dt" sz="half" idx="10"/>
          </p:nvPr>
        </p:nvSpPr>
        <p:spPr/>
        <p:txBody>
          <a:bodyPr/>
          <a:lstStyle/>
          <a:p>
            <a:fld id="{8F564CC1-23C6-438E-9348-A0DF588373BA}" type="datetimeFigureOut">
              <a:rPr lang="en-US" smtClean="0"/>
              <a:t>5/27/2021</a:t>
            </a:fld>
            <a:endParaRPr lang="en-US"/>
          </a:p>
        </p:txBody>
      </p:sp>
      <p:sp>
        <p:nvSpPr>
          <p:cNvPr id="5" name="Footer Placeholder 4">
            <a:extLst>
              <a:ext uri="{FF2B5EF4-FFF2-40B4-BE49-F238E27FC236}">
                <a16:creationId xmlns:a16="http://schemas.microsoft.com/office/drawing/2014/main" id="{A82B4A9A-D75C-4748-B689-446BCED74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324EB-74AB-4A59-9D7A-67CB194D9066}"/>
              </a:ext>
            </a:extLst>
          </p:cNvPr>
          <p:cNvSpPr>
            <a:spLocks noGrp="1"/>
          </p:cNvSpPr>
          <p:nvPr>
            <p:ph type="sldNum" sz="quarter" idx="12"/>
          </p:nvPr>
        </p:nvSpPr>
        <p:spPr/>
        <p:txBody>
          <a:bodyPr/>
          <a:lstStyle/>
          <a:p>
            <a:fld id="{BB791B8F-F4D0-4075-A9E0-7AA410FC973F}" type="slidenum">
              <a:rPr lang="en-US" smtClean="0"/>
              <a:t>‹#›</a:t>
            </a:fld>
            <a:endParaRPr lang="en-US"/>
          </a:p>
        </p:txBody>
      </p:sp>
    </p:spTree>
    <p:extLst>
      <p:ext uri="{BB962C8B-B14F-4D97-AF65-F5344CB8AC3E}">
        <p14:creationId xmlns:p14="http://schemas.microsoft.com/office/powerpoint/2010/main" val="2005203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6CF91E-13E3-43BF-9000-8EC6D4A7597C}"/>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D849A0-5915-4959-B5E4-DE9E900B1B5E}"/>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9C156-214F-4AC6-9596-5514691FECA2}"/>
              </a:ext>
            </a:extLst>
          </p:cNvPr>
          <p:cNvSpPr>
            <a:spLocks noGrp="1"/>
          </p:cNvSpPr>
          <p:nvPr>
            <p:ph type="dt" sz="half" idx="10"/>
          </p:nvPr>
        </p:nvSpPr>
        <p:spPr/>
        <p:txBody>
          <a:bodyPr/>
          <a:lstStyle/>
          <a:p>
            <a:fld id="{8F564CC1-23C6-438E-9348-A0DF588373BA}" type="datetimeFigureOut">
              <a:rPr lang="en-US" smtClean="0"/>
              <a:t>5/27/2021</a:t>
            </a:fld>
            <a:endParaRPr lang="en-US"/>
          </a:p>
        </p:txBody>
      </p:sp>
      <p:sp>
        <p:nvSpPr>
          <p:cNvPr id="5" name="Footer Placeholder 4">
            <a:extLst>
              <a:ext uri="{FF2B5EF4-FFF2-40B4-BE49-F238E27FC236}">
                <a16:creationId xmlns:a16="http://schemas.microsoft.com/office/drawing/2014/main" id="{7E9F1745-4ECF-4FBD-A818-BBC9ADE3C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5EC82-1851-433E-93C4-A582AA3A322B}"/>
              </a:ext>
            </a:extLst>
          </p:cNvPr>
          <p:cNvSpPr>
            <a:spLocks noGrp="1"/>
          </p:cNvSpPr>
          <p:nvPr>
            <p:ph type="sldNum" sz="quarter" idx="12"/>
          </p:nvPr>
        </p:nvSpPr>
        <p:spPr/>
        <p:txBody>
          <a:bodyPr/>
          <a:lstStyle/>
          <a:p>
            <a:fld id="{BB791B8F-F4D0-4075-A9E0-7AA410FC973F}" type="slidenum">
              <a:rPr lang="en-US" smtClean="0"/>
              <a:t>‹#›</a:t>
            </a:fld>
            <a:endParaRPr lang="en-US"/>
          </a:p>
        </p:txBody>
      </p:sp>
    </p:spTree>
    <p:extLst>
      <p:ext uri="{BB962C8B-B14F-4D97-AF65-F5344CB8AC3E}">
        <p14:creationId xmlns:p14="http://schemas.microsoft.com/office/powerpoint/2010/main" val="2213544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5801"/>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300"/>
            </a:lvl1pPr>
            <a:lvl2pPr marL="443783" indent="0" algn="ctr">
              <a:buNone/>
              <a:defRPr sz="1900"/>
            </a:lvl2pPr>
            <a:lvl3pPr marL="887565" indent="0" algn="ctr">
              <a:buNone/>
              <a:defRPr sz="1700"/>
            </a:lvl3pPr>
            <a:lvl4pPr marL="1331346" indent="0" algn="ctr">
              <a:buNone/>
              <a:defRPr sz="1600"/>
            </a:lvl4pPr>
            <a:lvl5pPr marL="1775128" indent="0" algn="ctr">
              <a:buNone/>
              <a:defRPr sz="1600"/>
            </a:lvl5pPr>
            <a:lvl6pPr marL="2218911" indent="0" algn="ctr">
              <a:buNone/>
              <a:defRPr sz="1600"/>
            </a:lvl6pPr>
            <a:lvl7pPr marL="2662693" indent="0" algn="ctr">
              <a:buNone/>
              <a:defRPr sz="1600"/>
            </a:lvl7pPr>
            <a:lvl8pPr marL="3106474" indent="0" algn="ctr">
              <a:buNone/>
              <a:defRPr sz="1600"/>
            </a:lvl8pPr>
            <a:lvl9pPr marL="3550258"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D09652-DEDE-C14C-896F-64460551C976}"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95459-E4D0-2142-8D34-EC7F54ECA04B}" type="slidenum">
              <a:rPr lang="en-US" smtClean="0"/>
              <a:t>‹#›</a:t>
            </a:fld>
            <a:endParaRPr lang="en-US"/>
          </a:p>
        </p:txBody>
      </p:sp>
    </p:spTree>
    <p:extLst>
      <p:ext uri="{BB962C8B-B14F-4D97-AF65-F5344CB8AC3E}">
        <p14:creationId xmlns:p14="http://schemas.microsoft.com/office/powerpoint/2010/main" val="4240889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D09652-DEDE-C14C-896F-64460551C976}"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95459-E4D0-2142-8D34-EC7F54ECA04B}" type="slidenum">
              <a:rPr lang="en-US" smtClean="0"/>
              <a:t>‹#›</a:t>
            </a:fld>
            <a:endParaRPr lang="en-US"/>
          </a:p>
        </p:txBody>
      </p:sp>
    </p:spTree>
    <p:extLst>
      <p:ext uri="{BB962C8B-B14F-4D97-AF65-F5344CB8AC3E}">
        <p14:creationId xmlns:p14="http://schemas.microsoft.com/office/powerpoint/2010/main" val="2846166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41"/>
            <a:ext cx="10515600" cy="2852737"/>
          </a:xfrm>
        </p:spPr>
        <p:txBody>
          <a:bodyPr anchor="b"/>
          <a:lstStyle>
            <a:lvl1pPr>
              <a:defRPr sz="5801"/>
            </a:lvl1pPr>
          </a:lstStyle>
          <a:p>
            <a:r>
              <a:rPr lang="en-US"/>
              <a:t>Click to edit Master title style</a:t>
            </a:r>
          </a:p>
        </p:txBody>
      </p:sp>
      <p:sp>
        <p:nvSpPr>
          <p:cNvPr id="3" name="Text Placeholder 2"/>
          <p:cNvSpPr>
            <a:spLocks noGrp="1"/>
          </p:cNvSpPr>
          <p:nvPr>
            <p:ph type="body" idx="1"/>
          </p:nvPr>
        </p:nvSpPr>
        <p:spPr>
          <a:xfrm>
            <a:off x="831852" y="4589465"/>
            <a:ext cx="10515600" cy="1500187"/>
          </a:xfrm>
        </p:spPr>
        <p:txBody>
          <a:bodyPr/>
          <a:lstStyle>
            <a:lvl1pPr marL="0" indent="0">
              <a:buNone/>
              <a:defRPr sz="2300">
                <a:solidFill>
                  <a:schemeClr val="tx1"/>
                </a:solidFill>
              </a:defRPr>
            </a:lvl1pPr>
            <a:lvl2pPr marL="443783" indent="0">
              <a:buNone/>
              <a:defRPr sz="1900">
                <a:solidFill>
                  <a:schemeClr val="tx1">
                    <a:tint val="75000"/>
                  </a:schemeClr>
                </a:solidFill>
              </a:defRPr>
            </a:lvl2pPr>
            <a:lvl3pPr marL="887565" indent="0">
              <a:buNone/>
              <a:defRPr sz="1700">
                <a:solidFill>
                  <a:schemeClr val="tx1">
                    <a:tint val="75000"/>
                  </a:schemeClr>
                </a:solidFill>
              </a:defRPr>
            </a:lvl3pPr>
            <a:lvl4pPr marL="1331346" indent="0">
              <a:buNone/>
              <a:defRPr sz="1600">
                <a:solidFill>
                  <a:schemeClr val="tx1">
                    <a:tint val="75000"/>
                  </a:schemeClr>
                </a:solidFill>
              </a:defRPr>
            </a:lvl4pPr>
            <a:lvl5pPr marL="1775128" indent="0">
              <a:buNone/>
              <a:defRPr sz="1600">
                <a:solidFill>
                  <a:schemeClr val="tx1">
                    <a:tint val="75000"/>
                  </a:schemeClr>
                </a:solidFill>
              </a:defRPr>
            </a:lvl5pPr>
            <a:lvl6pPr marL="2218911" indent="0">
              <a:buNone/>
              <a:defRPr sz="1600">
                <a:solidFill>
                  <a:schemeClr val="tx1">
                    <a:tint val="75000"/>
                  </a:schemeClr>
                </a:solidFill>
              </a:defRPr>
            </a:lvl6pPr>
            <a:lvl7pPr marL="2662693" indent="0">
              <a:buNone/>
              <a:defRPr sz="1600">
                <a:solidFill>
                  <a:schemeClr val="tx1">
                    <a:tint val="75000"/>
                  </a:schemeClr>
                </a:solidFill>
              </a:defRPr>
            </a:lvl7pPr>
            <a:lvl8pPr marL="3106474" indent="0">
              <a:buNone/>
              <a:defRPr sz="1600">
                <a:solidFill>
                  <a:schemeClr val="tx1">
                    <a:tint val="75000"/>
                  </a:schemeClr>
                </a:solidFill>
              </a:defRPr>
            </a:lvl8pPr>
            <a:lvl9pPr marL="355025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D09652-DEDE-C14C-896F-64460551C976}"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95459-E4D0-2142-8D34-EC7F54ECA04B}" type="slidenum">
              <a:rPr lang="en-US" smtClean="0"/>
              <a:t>‹#›</a:t>
            </a:fld>
            <a:endParaRPr lang="en-US"/>
          </a:p>
        </p:txBody>
      </p:sp>
    </p:spTree>
    <p:extLst>
      <p:ext uri="{BB962C8B-B14F-4D97-AF65-F5344CB8AC3E}">
        <p14:creationId xmlns:p14="http://schemas.microsoft.com/office/powerpoint/2010/main" val="23062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D09652-DEDE-C14C-896F-64460551C976}" type="datetimeFigureOut">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95459-E4D0-2142-8D34-EC7F54ECA04B}" type="slidenum">
              <a:rPr lang="en-US" smtClean="0"/>
              <a:t>‹#›</a:t>
            </a:fld>
            <a:endParaRPr lang="en-US"/>
          </a:p>
        </p:txBody>
      </p:sp>
    </p:spTree>
    <p:extLst>
      <p:ext uri="{BB962C8B-B14F-4D97-AF65-F5344CB8AC3E}">
        <p14:creationId xmlns:p14="http://schemas.microsoft.com/office/powerpoint/2010/main" val="3426828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8"/>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1" y="1681163"/>
            <a:ext cx="5157787" cy="823912"/>
          </a:xfrm>
        </p:spPr>
        <p:txBody>
          <a:bodyPr anchor="b"/>
          <a:lstStyle>
            <a:lvl1pPr marL="0" indent="0">
              <a:buNone/>
              <a:defRPr sz="2300" b="1"/>
            </a:lvl1pPr>
            <a:lvl2pPr marL="443783" indent="0">
              <a:buNone/>
              <a:defRPr sz="1900" b="1"/>
            </a:lvl2pPr>
            <a:lvl3pPr marL="887565" indent="0">
              <a:buNone/>
              <a:defRPr sz="1700" b="1"/>
            </a:lvl3pPr>
            <a:lvl4pPr marL="1331346" indent="0">
              <a:buNone/>
              <a:defRPr sz="1600" b="1"/>
            </a:lvl4pPr>
            <a:lvl5pPr marL="1775128" indent="0">
              <a:buNone/>
              <a:defRPr sz="1600" b="1"/>
            </a:lvl5pPr>
            <a:lvl6pPr marL="2218911" indent="0">
              <a:buNone/>
              <a:defRPr sz="1600" b="1"/>
            </a:lvl6pPr>
            <a:lvl7pPr marL="2662693" indent="0">
              <a:buNone/>
              <a:defRPr sz="1600" b="1"/>
            </a:lvl7pPr>
            <a:lvl8pPr marL="3106474" indent="0">
              <a:buNone/>
              <a:defRPr sz="1600" b="1"/>
            </a:lvl8pPr>
            <a:lvl9pPr marL="355025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1"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300" b="1"/>
            </a:lvl1pPr>
            <a:lvl2pPr marL="443783" indent="0">
              <a:buNone/>
              <a:defRPr sz="1900" b="1"/>
            </a:lvl2pPr>
            <a:lvl3pPr marL="887565" indent="0">
              <a:buNone/>
              <a:defRPr sz="1700" b="1"/>
            </a:lvl3pPr>
            <a:lvl4pPr marL="1331346" indent="0">
              <a:buNone/>
              <a:defRPr sz="1600" b="1"/>
            </a:lvl4pPr>
            <a:lvl5pPr marL="1775128" indent="0">
              <a:buNone/>
              <a:defRPr sz="1600" b="1"/>
            </a:lvl5pPr>
            <a:lvl6pPr marL="2218911" indent="0">
              <a:buNone/>
              <a:defRPr sz="1600" b="1"/>
            </a:lvl6pPr>
            <a:lvl7pPr marL="2662693" indent="0">
              <a:buNone/>
              <a:defRPr sz="1600" b="1"/>
            </a:lvl7pPr>
            <a:lvl8pPr marL="3106474" indent="0">
              <a:buNone/>
              <a:defRPr sz="1600" b="1"/>
            </a:lvl8pPr>
            <a:lvl9pPr marL="355025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D09652-DEDE-C14C-896F-64460551C976}" type="datetimeFigureOut">
              <a:rPr lang="en-US" smtClean="0"/>
              <a:t>5/27/2021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295459-E4D0-2142-8D34-EC7F54ECA04B}" type="slidenum">
              <a:rPr lang="en-US" smtClean="0"/>
              <a:t>‹#›</a:t>
            </a:fld>
            <a:endParaRPr lang="en-US"/>
          </a:p>
        </p:txBody>
      </p:sp>
    </p:spTree>
    <p:extLst>
      <p:ext uri="{BB962C8B-B14F-4D97-AF65-F5344CB8AC3E}">
        <p14:creationId xmlns:p14="http://schemas.microsoft.com/office/powerpoint/2010/main" val="3106397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D09652-DEDE-C14C-896F-64460551C976}" type="datetimeFigureOut">
              <a:rPr lang="en-US" smtClean="0"/>
              <a:t>5/27/2021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295459-E4D0-2142-8D34-EC7F54ECA04B}" type="slidenum">
              <a:rPr lang="en-US" smtClean="0"/>
              <a:t>‹#›</a:t>
            </a:fld>
            <a:endParaRPr lang="en-US"/>
          </a:p>
        </p:txBody>
      </p:sp>
    </p:spTree>
    <p:extLst>
      <p:ext uri="{BB962C8B-B14F-4D97-AF65-F5344CB8AC3E}">
        <p14:creationId xmlns:p14="http://schemas.microsoft.com/office/powerpoint/2010/main" val="4279068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D09652-DEDE-C14C-896F-64460551C976}" type="datetimeFigureOut">
              <a:rPr lang="en-US" smtClean="0"/>
              <a:t>5/27/2021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295459-E4D0-2142-8D34-EC7F54ECA04B}" type="slidenum">
              <a:rPr lang="en-US" smtClean="0"/>
              <a:t>‹#›</a:t>
            </a:fld>
            <a:endParaRPr lang="en-US"/>
          </a:p>
        </p:txBody>
      </p:sp>
    </p:spTree>
    <p:extLst>
      <p:ext uri="{BB962C8B-B14F-4D97-AF65-F5344CB8AC3E}">
        <p14:creationId xmlns:p14="http://schemas.microsoft.com/office/powerpoint/2010/main" val="1276721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3100"/>
            </a:lvl1pPr>
          </a:lstStyle>
          <a:p>
            <a:r>
              <a:rPr lang="en-US"/>
              <a:t>Click to edit Master title style</a:t>
            </a:r>
          </a:p>
        </p:txBody>
      </p:sp>
      <p:sp>
        <p:nvSpPr>
          <p:cNvPr id="3" name="Content Placeholder 2"/>
          <p:cNvSpPr>
            <a:spLocks noGrp="1"/>
          </p:cNvSpPr>
          <p:nvPr>
            <p:ph idx="1"/>
          </p:nvPr>
        </p:nvSpPr>
        <p:spPr>
          <a:xfrm>
            <a:off x="5183188" y="987427"/>
            <a:ext cx="6172201" cy="4873625"/>
          </a:xfrm>
        </p:spPr>
        <p:txBody>
          <a:bodyPr/>
          <a:lstStyle>
            <a:lvl1pPr>
              <a:defRPr sz="3100"/>
            </a:lvl1pPr>
            <a:lvl2pPr>
              <a:defRPr sz="2700"/>
            </a:lvl2pPr>
            <a:lvl3pPr>
              <a:defRPr sz="23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600"/>
            </a:lvl1pPr>
            <a:lvl2pPr marL="443783" indent="0">
              <a:buNone/>
              <a:defRPr sz="1401"/>
            </a:lvl2pPr>
            <a:lvl3pPr marL="887565" indent="0">
              <a:buNone/>
              <a:defRPr sz="1200"/>
            </a:lvl3pPr>
            <a:lvl4pPr marL="1331346" indent="0">
              <a:buNone/>
              <a:defRPr sz="1001"/>
            </a:lvl4pPr>
            <a:lvl5pPr marL="1775128" indent="0">
              <a:buNone/>
              <a:defRPr sz="1001"/>
            </a:lvl5pPr>
            <a:lvl6pPr marL="2218911" indent="0">
              <a:buNone/>
              <a:defRPr sz="1001"/>
            </a:lvl6pPr>
            <a:lvl7pPr marL="2662693" indent="0">
              <a:buNone/>
              <a:defRPr sz="1001"/>
            </a:lvl7pPr>
            <a:lvl8pPr marL="3106474" indent="0">
              <a:buNone/>
              <a:defRPr sz="1001"/>
            </a:lvl8pPr>
            <a:lvl9pPr marL="3550258"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C7D09652-DEDE-C14C-896F-64460551C976}" type="datetimeFigureOut">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95459-E4D0-2142-8D34-EC7F54ECA04B}" type="slidenum">
              <a:rPr lang="en-US" smtClean="0"/>
              <a:t>‹#›</a:t>
            </a:fld>
            <a:endParaRPr lang="en-US"/>
          </a:p>
        </p:txBody>
      </p:sp>
    </p:spTree>
    <p:extLst>
      <p:ext uri="{BB962C8B-B14F-4D97-AF65-F5344CB8AC3E}">
        <p14:creationId xmlns:p14="http://schemas.microsoft.com/office/powerpoint/2010/main" val="672316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3C1D-BF23-406C-9450-2525A86C1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F98DE6-6320-4241-A158-258B292579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38439-F82D-4D55-9981-5B02732B2921}"/>
              </a:ext>
            </a:extLst>
          </p:cNvPr>
          <p:cNvSpPr>
            <a:spLocks noGrp="1"/>
          </p:cNvSpPr>
          <p:nvPr>
            <p:ph type="dt" sz="half" idx="10"/>
          </p:nvPr>
        </p:nvSpPr>
        <p:spPr/>
        <p:txBody>
          <a:bodyPr/>
          <a:lstStyle/>
          <a:p>
            <a:fld id="{8F564CC1-23C6-438E-9348-A0DF588373BA}" type="datetimeFigureOut">
              <a:rPr lang="en-US" smtClean="0"/>
              <a:t>5/27/2021</a:t>
            </a:fld>
            <a:endParaRPr lang="en-US"/>
          </a:p>
        </p:txBody>
      </p:sp>
      <p:sp>
        <p:nvSpPr>
          <p:cNvPr id="5" name="Footer Placeholder 4">
            <a:extLst>
              <a:ext uri="{FF2B5EF4-FFF2-40B4-BE49-F238E27FC236}">
                <a16:creationId xmlns:a16="http://schemas.microsoft.com/office/drawing/2014/main" id="{8DBB053A-AF97-441E-8D45-EF9D5CC78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5E3B19-1FD2-4E49-922E-2706858E284D}"/>
              </a:ext>
            </a:extLst>
          </p:cNvPr>
          <p:cNvSpPr>
            <a:spLocks noGrp="1"/>
          </p:cNvSpPr>
          <p:nvPr>
            <p:ph type="sldNum" sz="quarter" idx="12"/>
          </p:nvPr>
        </p:nvSpPr>
        <p:spPr/>
        <p:txBody>
          <a:bodyPr/>
          <a:lstStyle/>
          <a:p>
            <a:fld id="{BB791B8F-F4D0-4075-A9E0-7AA410FC973F}" type="slidenum">
              <a:rPr lang="en-US" smtClean="0"/>
              <a:t>‹#›</a:t>
            </a:fld>
            <a:endParaRPr lang="en-US"/>
          </a:p>
        </p:txBody>
      </p:sp>
    </p:spTree>
    <p:extLst>
      <p:ext uri="{BB962C8B-B14F-4D97-AF65-F5344CB8AC3E}">
        <p14:creationId xmlns:p14="http://schemas.microsoft.com/office/powerpoint/2010/main" val="3359542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31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1" cy="4873625"/>
          </a:xfrm>
        </p:spPr>
        <p:txBody>
          <a:bodyPr anchor="t"/>
          <a:lstStyle>
            <a:lvl1pPr marL="0" indent="0">
              <a:buNone/>
              <a:defRPr sz="3100"/>
            </a:lvl1pPr>
            <a:lvl2pPr marL="443783" indent="0">
              <a:buNone/>
              <a:defRPr sz="2700"/>
            </a:lvl2pPr>
            <a:lvl3pPr marL="887565" indent="0">
              <a:buNone/>
              <a:defRPr sz="2300"/>
            </a:lvl3pPr>
            <a:lvl4pPr marL="1331346" indent="0">
              <a:buNone/>
              <a:defRPr sz="1900"/>
            </a:lvl4pPr>
            <a:lvl5pPr marL="1775128" indent="0">
              <a:buNone/>
              <a:defRPr sz="1900"/>
            </a:lvl5pPr>
            <a:lvl6pPr marL="2218911" indent="0">
              <a:buNone/>
              <a:defRPr sz="1900"/>
            </a:lvl6pPr>
            <a:lvl7pPr marL="2662693" indent="0">
              <a:buNone/>
              <a:defRPr sz="1900"/>
            </a:lvl7pPr>
            <a:lvl8pPr marL="3106474" indent="0">
              <a:buNone/>
              <a:defRPr sz="1900"/>
            </a:lvl8pPr>
            <a:lvl9pPr marL="3550258" indent="0">
              <a:buNone/>
              <a:defRPr sz="1900"/>
            </a:lvl9pPr>
          </a:lstStyle>
          <a:p>
            <a:r>
              <a:rPr lang="en-US"/>
              <a:t>Click icon to add picture</a:t>
            </a:r>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600"/>
            </a:lvl1pPr>
            <a:lvl2pPr marL="443783" indent="0">
              <a:buNone/>
              <a:defRPr sz="1401"/>
            </a:lvl2pPr>
            <a:lvl3pPr marL="887565" indent="0">
              <a:buNone/>
              <a:defRPr sz="1200"/>
            </a:lvl3pPr>
            <a:lvl4pPr marL="1331346" indent="0">
              <a:buNone/>
              <a:defRPr sz="1001"/>
            </a:lvl4pPr>
            <a:lvl5pPr marL="1775128" indent="0">
              <a:buNone/>
              <a:defRPr sz="1001"/>
            </a:lvl5pPr>
            <a:lvl6pPr marL="2218911" indent="0">
              <a:buNone/>
              <a:defRPr sz="1001"/>
            </a:lvl6pPr>
            <a:lvl7pPr marL="2662693" indent="0">
              <a:buNone/>
              <a:defRPr sz="1001"/>
            </a:lvl7pPr>
            <a:lvl8pPr marL="3106474" indent="0">
              <a:buNone/>
              <a:defRPr sz="1001"/>
            </a:lvl8pPr>
            <a:lvl9pPr marL="3550258"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C7D09652-DEDE-C14C-896F-64460551C976}" type="datetimeFigureOut">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95459-E4D0-2142-8D34-EC7F54ECA04B}" type="slidenum">
              <a:rPr lang="en-US" smtClean="0"/>
              <a:t>‹#›</a:t>
            </a:fld>
            <a:endParaRPr lang="en-US"/>
          </a:p>
        </p:txBody>
      </p:sp>
    </p:spTree>
    <p:extLst>
      <p:ext uri="{BB962C8B-B14F-4D97-AF65-F5344CB8AC3E}">
        <p14:creationId xmlns:p14="http://schemas.microsoft.com/office/powerpoint/2010/main" val="1530329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D09652-DEDE-C14C-896F-64460551C976}"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95459-E4D0-2142-8D34-EC7F54ECA04B}" type="slidenum">
              <a:rPr lang="en-US" smtClean="0"/>
              <a:t>‹#›</a:t>
            </a:fld>
            <a:endParaRPr lang="en-US"/>
          </a:p>
        </p:txBody>
      </p:sp>
    </p:spTree>
    <p:extLst>
      <p:ext uri="{BB962C8B-B14F-4D97-AF65-F5344CB8AC3E}">
        <p14:creationId xmlns:p14="http://schemas.microsoft.com/office/powerpoint/2010/main" val="1828978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1"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D09652-DEDE-C14C-896F-64460551C976}"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95459-E4D0-2142-8D34-EC7F54ECA04B}" type="slidenum">
              <a:rPr lang="en-US" smtClean="0"/>
              <a:t>‹#›</a:t>
            </a:fld>
            <a:endParaRPr lang="en-US"/>
          </a:p>
        </p:txBody>
      </p:sp>
    </p:spTree>
    <p:extLst>
      <p:ext uri="{BB962C8B-B14F-4D97-AF65-F5344CB8AC3E}">
        <p14:creationId xmlns:p14="http://schemas.microsoft.com/office/powerpoint/2010/main" val="786116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4" indent="0" algn="ctr">
              <a:buNone/>
              <a:defRPr sz="1500"/>
            </a:lvl2pPr>
            <a:lvl3pPr marL="685807" indent="0" algn="ctr">
              <a:buNone/>
              <a:defRPr sz="1350"/>
            </a:lvl3pPr>
            <a:lvl4pPr marL="1028711" indent="0" algn="ctr">
              <a:buNone/>
              <a:defRPr sz="1200"/>
            </a:lvl4pPr>
            <a:lvl5pPr marL="1371616" indent="0" algn="ctr">
              <a:buNone/>
              <a:defRPr sz="1200"/>
            </a:lvl5pPr>
            <a:lvl6pPr marL="1714519" indent="0" algn="ctr">
              <a:buNone/>
              <a:defRPr sz="1200"/>
            </a:lvl6pPr>
            <a:lvl7pPr marL="2057423" indent="0" algn="ctr">
              <a:buNone/>
              <a:defRPr sz="1200"/>
            </a:lvl7pPr>
            <a:lvl8pPr marL="2400327" indent="0" algn="ctr">
              <a:buNone/>
              <a:defRPr sz="1200"/>
            </a:lvl8pPr>
            <a:lvl9pPr marL="274323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43982A-EA69-4F89-8E3E-2E2BAAC7FE4F}"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709DFD-35CA-467C-9F77-2D10E6918B5F}" type="slidenum">
              <a:rPr lang="en-US" smtClean="0"/>
              <a:t>‹#›</a:t>
            </a:fld>
            <a:endParaRPr lang="en-US"/>
          </a:p>
        </p:txBody>
      </p:sp>
    </p:spTree>
    <p:extLst>
      <p:ext uri="{BB962C8B-B14F-4D97-AF65-F5344CB8AC3E}">
        <p14:creationId xmlns:p14="http://schemas.microsoft.com/office/powerpoint/2010/main" val="42050965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43982A-EA69-4F89-8E3E-2E2BAAC7FE4F}"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709DFD-35CA-467C-9F77-2D10E6918B5F}" type="slidenum">
              <a:rPr lang="en-US" smtClean="0"/>
              <a:t>‹#›</a:t>
            </a:fld>
            <a:endParaRPr lang="en-US"/>
          </a:p>
        </p:txBody>
      </p:sp>
    </p:spTree>
    <p:extLst>
      <p:ext uri="{BB962C8B-B14F-4D97-AF65-F5344CB8AC3E}">
        <p14:creationId xmlns:p14="http://schemas.microsoft.com/office/powerpoint/2010/main" val="834679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43"/>
            <a:ext cx="105156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831852" y="4589468"/>
            <a:ext cx="10515600" cy="1500187"/>
          </a:xfrm>
        </p:spPr>
        <p:txBody>
          <a:bodyPr/>
          <a:lstStyle>
            <a:lvl1pPr marL="0" indent="0">
              <a:buNone/>
              <a:defRPr sz="1800">
                <a:solidFill>
                  <a:schemeClr val="tx1"/>
                </a:solidFill>
              </a:defRPr>
            </a:lvl1pPr>
            <a:lvl2pPr marL="342904" indent="0">
              <a:buNone/>
              <a:defRPr sz="1500">
                <a:solidFill>
                  <a:schemeClr val="tx1">
                    <a:tint val="75000"/>
                  </a:schemeClr>
                </a:solidFill>
              </a:defRPr>
            </a:lvl2pPr>
            <a:lvl3pPr marL="685807" indent="0">
              <a:buNone/>
              <a:defRPr sz="1350">
                <a:solidFill>
                  <a:schemeClr val="tx1">
                    <a:tint val="75000"/>
                  </a:schemeClr>
                </a:solidFill>
              </a:defRPr>
            </a:lvl3pPr>
            <a:lvl4pPr marL="1028711" indent="0">
              <a:buNone/>
              <a:defRPr sz="1200">
                <a:solidFill>
                  <a:schemeClr val="tx1">
                    <a:tint val="75000"/>
                  </a:schemeClr>
                </a:solidFill>
              </a:defRPr>
            </a:lvl4pPr>
            <a:lvl5pPr marL="1371616" indent="0">
              <a:buNone/>
              <a:defRPr sz="1200">
                <a:solidFill>
                  <a:schemeClr val="tx1">
                    <a:tint val="75000"/>
                  </a:schemeClr>
                </a:solidFill>
              </a:defRPr>
            </a:lvl5pPr>
            <a:lvl6pPr marL="1714519" indent="0">
              <a:buNone/>
              <a:defRPr sz="1200">
                <a:solidFill>
                  <a:schemeClr val="tx1">
                    <a:tint val="75000"/>
                  </a:schemeClr>
                </a:solidFill>
              </a:defRPr>
            </a:lvl6pPr>
            <a:lvl7pPr marL="2057423" indent="0">
              <a:buNone/>
              <a:defRPr sz="1200">
                <a:solidFill>
                  <a:schemeClr val="tx1">
                    <a:tint val="75000"/>
                  </a:schemeClr>
                </a:solidFill>
              </a:defRPr>
            </a:lvl7pPr>
            <a:lvl8pPr marL="2400327" indent="0">
              <a:buNone/>
              <a:defRPr sz="1200">
                <a:solidFill>
                  <a:schemeClr val="tx1">
                    <a:tint val="75000"/>
                  </a:schemeClr>
                </a:solidFill>
              </a:defRPr>
            </a:lvl8pPr>
            <a:lvl9pPr marL="274323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3982A-EA69-4F89-8E3E-2E2BAAC7FE4F}"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709DFD-35CA-467C-9F77-2D10E6918B5F}" type="slidenum">
              <a:rPr lang="en-US" smtClean="0"/>
              <a:t>‹#›</a:t>
            </a:fld>
            <a:endParaRPr lang="en-US"/>
          </a:p>
        </p:txBody>
      </p:sp>
    </p:spTree>
    <p:extLst>
      <p:ext uri="{BB962C8B-B14F-4D97-AF65-F5344CB8AC3E}">
        <p14:creationId xmlns:p14="http://schemas.microsoft.com/office/powerpoint/2010/main" val="820692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3"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43982A-EA69-4F89-8E3E-2E2BAAC7FE4F}"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709DFD-35CA-467C-9F77-2D10E6918B5F}" type="slidenum">
              <a:rPr lang="en-US" smtClean="0"/>
              <a:t>‹#›</a:t>
            </a:fld>
            <a:endParaRPr lang="en-US"/>
          </a:p>
        </p:txBody>
      </p:sp>
    </p:spTree>
    <p:extLst>
      <p:ext uri="{BB962C8B-B14F-4D97-AF65-F5344CB8AC3E}">
        <p14:creationId xmlns:p14="http://schemas.microsoft.com/office/powerpoint/2010/main" val="3383923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4" indent="0">
              <a:buNone/>
              <a:defRPr sz="1500" b="1"/>
            </a:lvl2pPr>
            <a:lvl3pPr marL="685807" indent="0">
              <a:buNone/>
              <a:defRPr sz="1350" b="1"/>
            </a:lvl3pPr>
            <a:lvl4pPr marL="1028711" indent="0">
              <a:buNone/>
              <a:defRPr sz="1200" b="1"/>
            </a:lvl4pPr>
            <a:lvl5pPr marL="1371616" indent="0">
              <a:buNone/>
              <a:defRPr sz="1200" b="1"/>
            </a:lvl5pPr>
            <a:lvl6pPr marL="1714519" indent="0">
              <a:buNone/>
              <a:defRPr sz="1200" b="1"/>
            </a:lvl6pPr>
            <a:lvl7pPr marL="2057423" indent="0">
              <a:buNone/>
              <a:defRPr sz="1200" b="1"/>
            </a:lvl7pPr>
            <a:lvl8pPr marL="2400327" indent="0">
              <a:buNone/>
              <a:defRPr sz="1200" b="1"/>
            </a:lvl8pPr>
            <a:lvl9pPr marL="274323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800" b="1"/>
            </a:lvl1pPr>
            <a:lvl2pPr marL="342904" indent="0">
              <a:buNone/>
              <a:defRPr sz="1500" b="1"/>
            </a:lvl2pPr>
            <a:lvl3pPr marL="685807" indent="0">
              <a:buNone/>
              <a:defRPr sz="1350" b="1"/>
            </a:lvl3pPr>
            <a:lvl4pPr marL="1028711" indent="0">
              <a:buNone/>
              <a:defRPr sz="1200" b="1"/>
            </a:lvl4pPr>
            <a:lvl5pPr marL="1371616" indent="0">
              <a:buNone/>
              <a:defRPr sz="1200" b="1"/>
            </a:lvl5pPr>
            <a:lvl6pPr marL="1714519" indent="0">
              <a:buNone/>
              <a:defRPr sz="1200" b="1"/>
            </a:lvl6pPr>
            <a:lvl7pPr marL="2057423" indent="0">
              <a:buNone/>
              <a:defRPr sz="1200" b="1"/>
            </a:lvl7pPr>
            <a:lvl8pPr marL="2400327" indent="0">
              <a:buNone/>
              <a:defRPr sz="1200" b="1"/>
            </a:lvl8pPr>
            <a:lvl9pPr marL="274323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43982A-EA69-4F89-8E3E-2E2BAAC7FE4F}" type="datetimeFigureOut">
              <a:rPr lang="en-US" smtClean="0"/>
              <a:t>5/29/2021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709DFD-35CA-467C-9F77-2D10E6918B5F}" type="slidenum">
              <a:rPr lang="en-US" smtClean="0"/>
              <a:t>‹#›</a:t>
            </a:fld>
            <a:endParaRPr lang="en-US"/>
          </a:p>
        </p:txBody>
      </p:sp>
    </p:spTree>
    <p:extLst>
      <p:ext uri="{BB962C8B-B14F-4D97-AF65-F5344CB8AC3E}">
        <p14:creationId xmlns:p14="http://schemas.microsoft.com/office/powerpoint/2010/main" val="18478325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43982A-EA69-4F89-8E3E-2E2BAAC7FE4F}" type="datetimeFigureOut">
              <a:rPr lang="en-US" smtClean="0"/>
              <a:t>5/29/2021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709DFD-35CA-467C-9F77-2D10E6918B5F}" type="slidenum">
              <a:rPr lang="en-US" smtClean="0"/>
              <a:t>‹#›</a:t>
            </a:fld>
            <a:endParaRPr lang="en-US"/>
          </a:p>
        </p:txBody>
      </p:sp>
    </p:spTree>
    <p:extLst>
      <p:ext uri="{BB962C8B-B14F-4D97-AF65-F5344CB8AC3E}">
        <p14:creationId xmlns:p14="http://schemas.microsoft.com/office/powerpoint/2010/main" val="8498684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43982A-EA69-4F89-8E3E-2E2BAAC7FE4F}" type="datetimeFigureOut">
              <a:rPr lang="en-US" smtClean="0"/>
              <a:t>5/29/2021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709DFD-35CA-467C-9F77-2D10E6918B5F}" type="slidenum">
              <a:rPr lang="en-US" smtClean="0"/>
              <a:t>‹#›</a:t>
            </a:fld>
            <a:endParaRPr lang="en-US"/>
          </a:p>
        </p:txBody>
      </p:sp>
    </p:spTree>
    <p:extLst>
      <p:ext uri="{BB962C8B-B14F-4D97-AF65-F5344CB8AC3E}">
        <p14:creationId xmlns:p14="http://schemas.microsoft.com/office/powerpoint/2010/main" val="395177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2FB8-4CB1-415D-B530-A1D6C1179B91}"/>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1FBE44-5242-497C-A452-8085BF31AB26}"/>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96E8C5-1EF1-4C58-910E-5AAD2E7CBB89}"/>
              </a:ext>
            </a:extLst>
          </p:cNvPr>
          <p:cNvSpPr>
            <a:spLocks noGrp="1"/>
          </p:cNvSpPr>
          <p:nvPr>
            <p:ph type="dt" sz="half" idx="10"/>
          </p:nvPr>
        </p:nvSpPr>
        <p:spPr/>
        <p:txBody>
          <a:bodyPr/>
          <a:lstStyle/>
          <a:p>
            <a:fld id="{8F564CC1-23C6-438E-9348-A0DF588373BA}" type="datetimeFigureOut">
              <a:rPr lang="en-US" smtClean="0"/>
              <a:t>5/27/2021</a:t>
            </a:fld>
            <a:endParaRPr lang="en-US"/>
          </a:p>
        </p:txBody>
      </p:sp>
      <p:sp>
        <p:nvSpPr>
          <p:cNvPr id="5" name="Footer Placeholder 4">
            <a:extLst>
              <a:ext uri="{FF2B5EF4-FFF2-40B4-BE49-F238E27FC236}">
                <a16:creationId xmlns:a16="http://schemas.microsoft.com/office/drawing/2014/main" id="{F46D7BD6-F8AA-4BFE-8906-2A64ADF6D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3FCFE-EBD1-4C25-A615-58B4C0C0AF68}"/>
              </a:ext>
            </a:extLst>
          </p:cNvPr>
          <p:cNvSpPr>
            <a:spLocks noGrp="1"/>
          </p:cNvSpPr>
          <p:nvPr>
            <p:ph type="sldNum" sz="quarter" idx="12"/>
          </p:nvPr>
        </p:nvSpPr>
        <p:spPr/>
        <p:txBody>
          <a:bodyPr/>
          <a:lstStyle/>
          <a:p>
            <a:fld id="{BB791B8F-F4D0-4075-A9E0-7AA410FC973F}" type="slidenum">
              <a:rPr lang="en-US" smtClean="0"/>
              <a:t>‹#›</a:t>
            </a:fld>
            <a:endParaRPr lang="en-US"/>
          </a:p>
        </p:txBody>
      </p:sp>
    </p:spTree>
    <p:extLst>
      <p:ext uri="{BB962C8B-B14F-4D97-AF65-F5344CB8AC3E}">
        <p14:creationId xmlns:p14="http://schemas.microsoft.com/office/powerpoint/2010/main" val="3133813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188" y="987430"/>
            <a:ext cx="6172201"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200"/>
            </a:lvl1pPr>
            <a:lvl2pPr marL="342904" indent="0">
              <a:buNone/>
              <a:defRPr sz="1050"/>
            </a:lvl2pPr>
            <a:lvl3pPr marL="685807" indent="0">
              <a:buNone/>
              <a:defRPr sz="900"/>
            </a:lvl3pPr>
            <a:lvl4pPr marL="1028711" indent="0">
              <a:buNone/>
              <a:defRPr sz="750"/>
            </a:lvl4pPr>
            <a:lvl5pPr marL="1371616" indent="0">
              <a:buNone/>
              <a:defRPr sz="750"/>
            </a:lvl5pPr>
            <a:lvl6pPr marL="1714519" indent="0">
              <a:buNone/>
              <a:defRPr sz="750"/>
            </a:lvl6pPr>
            <a:lvl7pPr marL="2057423" indent="0">
              <a:buNone/>
              <a:defRPr sz="750"/>
            </a:lvl7pPr>
            <a:lvl8pPr marL="2400327" indent="0">
              <a:buNone/>
              <a:defRPr sz="750"/>
            </a:lvl8pPr>
            <a:lvl9pPr marL="274323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243982A-EA69-4F89-8E3E-2E2BAAC7FE4F}"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709DFD-35CA-467C-9F77-2D10E6918B5F}" type="slidenum">
              <a:rPr lang="en-US" smtClean="0"/>
              <a:t>‹#›</a:t>
            </a:fld>
            <a:endParaRPr lang="en-US"/>
          </a:p>
        </p:txBody>
      </p:sp>
    </p:spTree>
    <p:extLst>
      <p:ext uri="{BB962C8B-B14F-4D97-AF65-F5344CB8AC3E}">
        <p14:creationId xmlns:p14="http://schemas.microsoft.com/office/powerpoint/2010/main" val="32847819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30"/>
            <a:ext cx="6172201" cy="4873625"/>
          </a:xfrm>
        </p:spPr>
        <p:txBody>
          <a:bodyPr anchor="t"/>
          <a:lstStyle>
            <a:lvl1pPr marL="0" indent="0">
              <a:buNone/>
              <a:defRPr sz="2400"/>
            </a:lvl1pPr>
            <a:lvl2pPr marL="342904" indent="0">
              <a:buNone/>
              <a:defRPr sz="2100"/>
            </a:lvl2pPr>
            <a:lvl3pPr marL="685807" indent="0">
              <a:buNone/>
              <a:defRPr sz="1800"/>
            </a:lvl3pPr>
            <a:lvl4pPr marL="1028711" indent="0">
              <a:buNone/>
              <a:defRPr sz="1500"/>
            </a:lvl4pPr>
            <a:lvl5pPr marL="1371616" indent="0">
              <a:buNone/>
              <a:defRPr sz="1500"/>
            </a:lvl5pPr>
            <a:lvl6pPr marL="1714519" indent="0">
              <a:buNone/>
              <a:defRPr sz="1500"/>
            </a:lvl6pPr>
            <a:lvl7pPr marL="2057423" indent="0">
              <a:buNone/>
              <a:defRPr sz="1500"/>
            </a:lvl7pPr>
            <a:lvl8pPr marL="2400327" indent="0">
              <a:buNone/>
              <a:defRPr sz="1500"/>
            </a:lvl8pPr>
            <a:lvl9pPr marL="274323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8" cy="3811588"/>
          </a:xfrm>
        </p:spPr>
        <p:txBody>
          <a:bodyPr/>
          <a:lstStyle>
            <a:lvl1pPr marL="0" indent="0">
              <a:buNone/>
              <a:defRPr sz="1200"/>
            </a:lvl1pPr>
            <a:lvl2pPr marL="342904" indent="0">
              <a:buNone/>
              <a:defRPr sz="1050"/>
            </a:lvl2pPr>
            <a:lvl3pPr marL="685807" indent="0">
              <a:buNone/>
              <a:defRPr sz="900"/>
            </a:lvl3pPr>
            <a:lvl4pPr marL="1028711" indent="0">
              <a:buNone/>
              <a:defRPr sz="750"/>
            </a:lvl4pPr>
            <a:lvl5pPr marL="1371616" indent="0">
              <a:buNone/>
              <a:defRPr sz="750"/>
            </a:lvl5pPr>
            <a:lvl6pPr marL="1714519" indent="0">
              <a:buNone/>
              <a:defRPr sz="750"/>
            </a:lvl6pPr>
            <a:lvl7pPr marL="2057423" indent="0">
              <a:buNone/>
              <a:defRPr sz="750"/>
            </a:lvl7pPr>
            <a:lvl8pPr marL="2400327" indent="0">
              <a:buNone/>
              <a:defRPr sz="750"/>
            </a:lvl8pPr>
            <a:lvl9pPr marL="274323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243982A-EA69-4F89-8E3E-2E2BAAC7FE4F}"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709DFD-35CA-467C-9F77-2D10E6918B5F}" type="slidenum">
              <a:rPr lang="en-US" smtClean="0"/>
              <a:t>‹#›</a:t>
            </a:fld>
            <a:endParaRPr lang="en-US"/>
          </a:p>
        </p:txBody>
      </p:sp>
    </p:spTree>
    <p:extLst>
      <p:ext uri="{BB962C8B-B14F-4D97-AF65-F5344CB8AC3E}">
        <p14:creationId xmlns:p14="http://schemas.microsoft.com/office/powerpoint/2010/main" val="4073917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43982A-EA69-4F89-8E3E-2E2BAAC7FE4F}"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709DFD-35CA-467C-9F77-2D10E6918B5F}" type="slidenum">
              <a:rPr lang="en-US" smtClean="0"/>
              <a:t>‹#›</a:t>
            </a:fld>
            <a:endParaRPr lang="en-US"/>
          </a:p>
        </p:txBody>
      </p:sp>
    </p:spTree>
    <p:extLst>
      <p:ext uri="{BB962C8B-B14F-4D97-AF65-F5344CB8AC3E}">
        <p14:creationId xmlns:p14="http://schemas.microsoft.com/office/powerpoint/2010/main" val="3843854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3"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43982A-EA69-4F89-8E3E-2E2BAAC7FE4F}"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709DFD-35CA-467C-9F77-2D10E6918B5F}" type="slidenum">
              <a:rPr lang="en-US" smtClean="0"/>
              <a:t>‹#›</a:t>
            </a:fld>
            <a:endParaRPr lang="en-US"/>
          </a:p>
        </p:txBody>
      </p:sp>
    </p:spTree>
    <p:extLst>
      <p:ext uri="{BB962C8B-B14F-4D97-AF65-F5344CB8AC3E}">
        <p14:creationId xmlns:p14="http://schemas.microsoft.com/office/powerpoint/2010/main" val="1169585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6898-78C2-46FA-B06B-9752E4369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04CDCD-0661-4B82-A2F9-58B71E39A022}"/>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991FE2-9C05-482E-8246-8B3C2C218849}"/>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E5138E-7719-497E-9326-BE11EEB93B34}"/>
              </a:ext>
            </a:extLst>
          </p:cNvPr>
          <p:cNvSpPr>
            <a:spLocks noGrp="1"/>
          </p:cNvSpPr>
          <p:nvPr>
            <p:ph type="dt" sz="half" idx="10"/>
          </p:nvPr>
        </p:nvSpPr>
        <p:spPr/>
        <p:txBody>
          <a:bodyPr/>
          <a:lstStyle/>
          <a:p>
            <a:fld id="{8F564CC1-23C6-438E-9348-A0DF588373BA}" type="datetimeFigureOut">
              <a:rPr lang="en-US" smtClean="0"/>
              <a:t>5/27/2021</a:t>
            </a:fld>
            <a:endParaRPr lang="en-US"/>
          </a:p>
        </p:txBody>
      </p:sp>
      <p:sp>
        <p:nvSpPr>
          <p:cNvPr id="6" name="Footer Placeholder 5">
            <a:extLst>
              <a:ext uri="{FF2B5EF4-FFF2-40B4-BE49-F238E27FC236}">
                <a16:creationId xmlns:a16="http://schemas.microsoft.com/office/drawing/2014/main" id="{A88E4BE2-B538-455A-94AC-57EFA078B4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D0F1F-4035-44AC-94D8-FDB368F610FF}"/>
              </a:ext>
            </a:extLst>
          </p:cNvPr>
          <p:cNvSpPr>
            <a:spLocks noGrp="1"/>
          </p:cNvSpPr>
          <p:nvPr>
            <p:ph type="sldNum" sz="quarter" idx="12"/>
          </p:nvPr>
        </p:nvSpPr>
        <p:spPr/>
        <p:txBody>
          <a:bodyPr/>
          <a:lstStyle/>
          <a:p>
            <a:fld id="{BB791B8F-F4D0-4075-A9E0-7AA410FC973F}" type="slidenum">
              <a:rPr lang="en-US" smtClean="0"/>
              <a:t>‹#›</a:t>
            </a:fld>
            <a:endParaRPr lang="en-US"/>
          </a:p>
        </p:txBody>
      </p:sp>
    </p:spTree>
    <p:extLst>
      <p:ext uri="{BB962C8B-B14F-4D97-AF65-F5344CB8AC3E}">
        <p14:creationId xmlns:p14="http://schemas.microsoft.com/office/powerpoint/2010/main" val="49426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388A0-F1D1-4463-859E-D13EAF03566D}"/>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3F125D-704F-45EB-AD89-6E772E5167C3}"/>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46120B-D295-451E-992B-C8951B82ABE0}"/>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7AF55E-7227-412B-82A8-983B50CF5E0E}"/>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169211-18D9-4E22-8BA2-7B18B3DF3279}"/>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64376D-083A-4AAF-9F39-11CE1545277B}"/>
              </a:ext>
            </a:extLst>
          </p:cNvPr>
          <p:cNvSpPr>
            <a:spLocks noGrp="1"/>
          </p:cNvSpPr>
          <p:nvPr>
            <p:ph type="dt" sz="half" idx="10"/>
          </p:nvPr>
        </p:nvSpPr>
        <p:spPr/>
        <p:txBody>
          <a:bodyPr/>
          <a:lstStyle/>
          <a:p>
            <a:fld id="{8F564CC1-23C6-438E-9348-A0DF588373BA}" type="datetimeFigureOut">
              <a:rPr lang="en-US" smtClean="0"/>
              <a:t>5/27/2021</a:t>
            </a:fld>
            <a:endParaRPr lang="en-US"/>
          </a:p>
        </p:txBody>
      </p:sp>
      <p:sp>
        <p:nvSpPr>
          <p:cNvPr id="8" name="Footer Placeholder 7">
            <a:extLst>
              <a:ext uri="{FF2B5EF4-FFF2-40B4-BE49-F238E27FC236}">
                <a16:creationId xmlns:a16="http://schemas.microsoft.com/office/drawing/2014/main" id="{B7110E07-88BB-42F6-B0F3-A78E0005BC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193B82-F3A3-47EC-B0C0-5DB1EBAC5ECC}"/>
              </a:ext>
            </a:extLst>
          </p:cNvPr>
          <p:cNvSpPr>
            <a:spLocks noGrp="1"/>
          </p:cNvSpPr>
          <p:nvPr>
            <p:ph type="sldNum" sz="quarter" idx="12"/>
          </p:nvPr>
        </p:nvSpPr>
        <p:spPr/>
        <p:txBody>
          <a:bodyPr/>
          <a:lstStyle/>
          <a:p>
            <a:fld id="{BB791B8F-F4D0-4075-A9E0-7AA410FC973F}" type="slidenum">
              <a:rPr lang="en-US" smtClean="0"/>
              <a:t>‹#›</a:t>
            </a:fld>
            <a:endParaRPr lang="en-US"/>
          </a:p>
        </p:txBody>
      </p:sp>
    </p:spTree>
    <p:extLst>
      <p:ext uri="{BB962C8B-B14F-4D97-AF65-F5344CB8AC3E}">
        <p14:creationId xmlns:p14="http://schemas.microsoft.com/office/powerpoint/2010/main" val="4253440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F834-4C99-407D-8613-39EB1AB4C6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368924-6706-4C2F-9644-3E6B890A81EE}"/>
              </a:ext>
            </a:extLst>
          </p:cNvPr>
          <p:cNvSpPr>
            <a:spLocks noGrp="1"/>
          </p:cNvSpPr>
          <p:nvPr>
            <p:ph type="dt" sz="half" idx="10"/>
          </p:nvPr>
        </p:nvSpPr>
        <p:spPr/>
        <p:txBody>
          <a:bodyPr/>
          <a:lstStyle/>
          <a:p>
            <a:fld id="{8F564CC1-23C6-438E-9348-A0DF588373BA}" type="datetimeFigureOut">
              <a:rPr lang="en-US" smtClean="0"/>
              <a:t>5/27/2021</a:t>
            </a:fld>
            <a:endParaRPr lang="en-US"/>
          </a:p>
        </p:txBody>
      </p:sp>
      <p:sp>
        <p:nvSpPr>
          <p:cNvPr id="4" name="Footer Placeholder 3">
            <a:extLst>
              <a:ext uri="{FF2B5EF4-FFF2-40B4-BE49-F238E27FC236}">
                <a16:creationId xmlns:a16="http://schemas.microsoft.com/office/drawing/2014/main" id="{9543F73C-F90A-4DB3-97C1-AA9FF764CB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7903C9-FE4B-4B25-99E7-938AD7EFF243}"/>
              </a:ext>
            </a:extLst>
          </p:cNvPr>
          <p:cNvSpPr>
            <a:spLocks noGrp="1"/>
          </p:cNvSpPr>
          <p:nvPr>
            <p:ph type="sldNum" sz="quarter" idx="12"/>
          </p:nvPr>
        </p:nvSpPr>
        <p:spPr/>
        <p:txBody>
          <a:bodyPr/>
          <a:lstStyle/>
          <a:p>
            <a:fld id="{BB791B8F-F4D0-4075-A9E0-7AA410FC973F}" type="slidenum">
              <a:rPr lang="en-US" smtClean="0"/>
              <a:t>‹#›</a:t>
            </a:fld>
            <a:endParaRPr lang="en-US"/>
          </a:p>
        </p:txBody>
      </p:sp>
    </p:spTree>
    <p:extLst>
      <p:ext uri="{BB962C8B-B14F-4D97-AF65-F5344CB8AC3E}">
        <p14:creationId xmlns:p14="http://schemas.microsoft.com/office/powerpoint/2010/main" val="3457099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7448A7-1AF5-46F5-9A0D-D7C238EEE971}"/>
              </a:ext>
            </a:extLst>
          </p:cNvPr>
          <p:cNvSpPr>
            <a:spLocks noGrp="1"/>
          </p:cNvSpPr>
          <p:nvPr>
            <p:ph type="dt" sz="half" idx="10"/>
          </p:nvPr>
        </p:nvSpPr>
        <p:spPr/>
        <p:txBody>
          <a:bodyPr/>
          <a:lstStyle/>
          <a:p>
            <a:fld id="{8F564CC1-23C6-438E-9348-A0DF588373BA}" type="datetimeFigureOut">
              <a:rPr lang="en-US" smtClean="0"/>
              <a:t>5/27/2021</a:t>
            </a:fld>
            <a:endParaRPr lang="en-US"/>
          </a:p>
        </p:txBody>
      </p:sp>
      <p:sp>
        <p:nvSpPr>
          <p:cNvPr id="3" name="Footer Placeholder 2">
            <a:extLst>
              <a:ext uri="{FF2B5EF4-FFF2-40B4-BE49-F238E27FC236}">
                <a16:creationId xmlns:a16="http://schemas.microsoft.com/office/drawing/2014/main" id="{DC8B864C-4BB6-464C-BF9A-CBC5272FEE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C80851-1100-490D-B8BC-1B434C51FD64}"/>
              </a:ext>
            </a:extLst>
          </p:cNvPr>
          <p:cNvSpPr>
            <a:spLocks noGrp="1"/>
          </p:cNvSpPr>
          <p:nvPr>
            <p:ph type="sldNum" sz="quarter" idx="12"/>
          </p:nvPr>
        </p:nvSpPr>
        <p:spPr/>
        <p:txBody>
          <a:bodyPr/>
          <a:lstStyle/>
          <a:p>
            <a:fld id="{BB791B8F-F4D0-4075-A9E0-7AA410FC973F}" type="slidenum">
              <a:rPr lang="en-US" smtClean="0"/>
              <a:t>‹#›</a:t>
            </a:fld>
            <a:endParaRPr lang="en-US"/>
          </a:p>
        </p:txBody>
      </p:sp>
    </p:spTree>
    <p:extLst>
      <p:ext uri="{BB962C8B-B14F-4D97-AF65-F5344CB8AC3E}">
        <p14:creationId xmlns:p14="http://schemas.microsoft.com/office/powerpoint/2010/main" val="2644991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4D84-6674-4FBF-A018-9A63ECDF680F}"/>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5F920D-4E24-48FA-A9E0-2DC7E9A069BC}"/>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1ACC8E-2712-4233-8FA3-8E2B8454C4DB}"/>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2DAB0DE7-5635-4DF4-AFED-54C93D3895BE}"/>
              </a:ext>
            </a:extLst>
          </p:cNvPr>
          <p:cNvSpPr>
            <a:spLocks noGrp="1"/>
          </p:cNvSpPr>
          <p:nvPr>
            <p:ph type="dt" sz="half" idx="10"/>
          </p:nvPr>
        </p:nvSpPr>
        <p:spPr/>
        <p:txBody>
          <a:bodyPr/>
          <a:lstStyle/>
          <a:p>
            <a:fld id="{8F564CC1-23C6-438E-9348-A0DF588373BA}" type="datetimeFigureOut">
              <a:rPr lang="en-US" smtClean="0"/>
              <a:t>5/27/2021</a:t>
            </a:fld>
            <a:endParaRPr lang="en-US"/>
          </a:p>
        </p:txBody>
      </p:sp>
      <p:sp>
        <p:nvSpPr>
          <p:cNvPr id="6" name="Footer Placeholder 5">
            <a:extLst>
              <a:ext uri="{FF2B5EF4-FFF2-40B4-BE49-F238E27FC236}">
                <a16:creationId xmlns:a16="http://schemas.microsoft.com/office/drawing/2014/main" id="{F0CC88CB-4FB7-486C-A096-C3C4EA06A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23D9B-7792-4784-AA33-735A67EDB25D}"/>
              </a:ext>
            </a:extLst>
          </p:cNvPr>
          <p:cNvSpPr>
            <a:spLocks noGrp="1"/>
          </p:cNvSpPr>
          <p:nvPr>
            <p:ph type="sldNum" sz="quarter" idx="12"/>
          </p:nvPr>
        </p:nvSpPr>
        <p:spPr/>
        <p:txBody>
          <a:bodyPr/>
          <a:lstStyle/>
          <a:p>
            <a:fld id="{BB791B8F-F4D0-4075-A9E0-7AA410FC973F}" type="slidenum">
              <a:rPr lang="en-US" smtClean="0"/>
              <a:t>‹#›</a:t>
            </a:fld>
            <a:endParaRPr lang="en-US"/>
          </a:p>
        </p:txBody>
      </p:sp>
    </p:spTree>
    <p:extLst>
      <p:ext uri="{BB962C8B-B14F-4D97-AF65-F5344CB8AC3E}">
        <p14:creationId xmlns:p14="http://schemas.microsoft.com/office/powerpoint/2010/main" val="407113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8DCF-BE84-421C-B155-F9BBCB16F408}"/>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52E759-467D-48AB-A848-D87346761AE2}"/>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7017678D-F0F8-425A-AF49-F6F64A0B3E67}"/>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36F32A79-4598-4800-AD4C-852DB8F941CC}"/>
              </a:ext>
            </a:extLst>
          </p:cNvPr>
          <p:cNvSpPr>
            <a:spLocks noGrp="1"/>
          </p:cNvSpPr>
          <p:nvPr>
            <p:ph type="dt" sz="half" idx="10"/>
          </p:nvPr>
        </p:nvSpPr>
        <p:spPr/>
        <p:txBody>
          <a:bodyPr/>
          <a:lstStyle/>
          <a:p>
            <a:fld id="{8F564CC1-23C6-438E-9348-A0DF588373BA}" type="datetimeFigureOut">
              <a:rPr lang="en-US" smtClean="0"/>
              <a:t>5/27/2021</a:t>
            </a:fld>
            <a:endParaRPr lang="en-US"/>
          </a:p>
        </p:txBody>
      </p:sp>
      <p:sp>
        <p:nvSpPr>
          <p:cNvPr id="6" name="Footer Placeholder 5">
            <a:extLst>
              <a:ext uri="{FF2B5EF4-FFF2-40B4-BE49-F238E27FC236}">
                <a16:creationId xmlns:a16="http://schemas.microsoft.com/office/drawing/2014/main" id="{558469C2-9B8C-4B15-8EA5-4E910A9AF4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D9B8E-DD31-4477-B956-00E85CCB34F0}"/>
              </a:ext>
            </a:extLst>
          </p:cNvPr>
          <p:cNvSpPr>
            <a:spLocks noGrp="1"/>
          </p:cNvSpPr>
          <p:nvPr>
            <p:ph type="sldNum" sz="quarter" idx="12"/>
          </p:nvPr>
        </p:nvSpPr>
        <p:spPr/>
        <p:txBody>
          <a:bodyPr/>
          <a:lstStyle/>
          <a:p>
            <a:fld id="{BB791B8F-F4D0-4075-A9E0-7AA410FC973F}" type="slidenum">
              <a:rPr lang="en-US" smtClean="0"/>
              <a:t>‹#›</a:t>
            </a:fld>
            <a:endParaRPr lang="en-US"/>
          </a:p>
        </p:txBody>
      </p:sp>
    </p:spTree>
    <p:extLst>
      <p:ext uri="{BB962C8B-B14F-4D97-AF65-F5344CB8AC3E}">
        <p14:creationId xmlns:p14="http://schemas.microsoft.com/office/powerpoint/2010/main" val="3140180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A5FF79-8EBF-4E42-9B5E-1061DF126D54}"/>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32844F-0A66-47BE-85E9-397FBB9C3A12}"/>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EECDC-1751-4D4C-B3BC-C1FC0E0F0424}"/>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564CC1-23C6-438E-9348-A0DF588373BA}" type="datetimeFigureOut">
              <a:rPr lang="en-US" smtClean="0"/>
              <a:t>5/27/2021</a:t>
            </a:fld>
            <a:endParaRPr lang="en-US"/>
          </a:p>
        </p:txBody>
      </p:sp>
      <p:sp>
        <p:nvSpPr>
          <p:cNvPr id="5" name="Footer Placeholder 4">
            <a:extLst>
              <a:ext uri="{FF2B5EF4-FFF2-40B4-BE49-F238E27FC236}">
                <a16:creationId xmlns:a16="http://schemas.microsoft.com/office/drawing/2014/main" id="{12514A0F-B635-4135-A53A-5ED67F544200}"/>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7CE6D3-106A-4321-B3C0-E379588783C6}"/>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791B8F-F4D0-4075-A9E0-7AA410FC973F}" type="slidenum">
              <a:rPr lang="en-US" smtClean="0"/>
              <a:t>‹#›</a:t>
            </a:fld>
            <a:endParaRPr lang="en-US"/>
          </a:p>
        </p:txBody>
      </p:sp>
    </p:spTree>
    <p:extLst>
      <p:ext uri="{BB962C8B-B14F-4D97-AF65-F5344CB8AC3E}">
        <p14:creationId xmlns:p14="http://schemas.microsoft.com/office/powerpoint/2010/main" val="1288451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09652-DEDE-C14C-896F-64460551C976}" type="datetimeFigureOut">
              <a:rPr lang="en-US" smtClean="0"/>
              <a:t>5/27/2021</a:t>
            </a:fld>
            <a:endParaRPr lang="en-US"/>
          </a:p>
        </p:txBody>
      </p:sp>
      <p:sp>
        <p:nvSpPr>
          <p:cNvPr id="5" name="Footer Placeholder 4"/>
          <p:cNvSpPr>
            <a:spLocks noGrp="1"/>
          </p:cNvSpPr>
          <p:nvPr>
            <p:ph type="ftr" sz="quarter" idx="3"/>
          </p:nvPr>
        </p:nvSpPr>
        <p:spPr>
          <a:xfrm>
            <a:off x="4038602"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95459-E4D0-2142-8D34-EC7F54ECA04B}" type="slidenum">
              <a:rPr lang="en-US" smtClean="0"/>
              <a:t>‹#›</a:t>
            </a:fld>
            <a:endParaRPr lang="en-US"/>
          </a:p>
        </p:txBody>
      </p:sp>
    </p:spTree>
    <p:extLst>
      <p:ext uri="{BB962C8B-B14F-4D97-AF65-F5344CB8AC3E}">
        <p14:creationId xmlns:p14="http://schemas.microsoft.com/office/powerpoint/2010/main" val="36160509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887565" rtl="0" eaLnBrk="1" latinLnBrk="0" hangingPunct="1">
        <a:lnSpc>
          <a:spcPct val="90000"/>
        </a:lnSpc>
        <a:spcBef>
          <a:spcPct val="0"/>
        </a:spcBef>
        <a:buNone/>
        <a:defRPr sz="4300" kern="1200">
          <a:solidFill>
            <a:schemeClr val="tx1"/>
          </a:solidFill>
          <a:latin typeface="+mj-lt"/>
          <a:ea typeface="+mj-ea"/>
          <a:cs typeface="+mj-cs"/>
        </a:defRPr>
      </a:lvl1pPr>
    </p:titleStyle>
    <p:bodyStyle>
      <a:lvl1pPr marL="221891" indent="-221891" algn="l" defTabSz="887565" rtl="0" eaLnBrk="1" latinLnBrk="0" hangingPunct="1">
        <a:lnSpc>
          <a:spcPct val="90000"/>
        </a:lnSpc>
        <a:spcBef>
          <a:spcPts val="971"/>
        </a:spcBef>
        <a:buFont typeface="Arial" panose="020B0604020202020204" pitchFamily="34" charset="0"/>
        <a:buChar char="•"/>
        <a:defRPr sz="2700" kern="1200">
          <a:solidFill>
            <a:schemeClr val="tx1"/>
          </a:solidFill>
          <a:latin typeface="+mn-lt"/>
          <a:ea typeface="+mn-ea"/>
          <a:cs typeface="+mn-cs"/>
        </a:defRPr>
      </a:lvl1pPr>
      <a:lvl2pPr marL="665674" indent="-221891" algn="l" defTabSz="887565" rtl="0" eaLnBrk="1" latinLnBrk="0" hangingPunct="1">
        <a:lnSpc>
          <a:spcPct val="90000"/>
        </a:lnSpc>
        <a:spcBef>
          <a:spcPts val="485"/>
        </a:spcBef>
        <a:buFont typeface="Arial" panose="020B0604020202020204" pitchFamily="34" charset="0"/>
        <a:buChar char="•"/>
        <a:defRPr sz="2300" kern="1200">
          <a:solidFill>
            <a:schemeClr val="tx1"/>
          </a:solidFill>
          <a:latin typeface="+mn-lt"/>
          <a:ea typeface="+mn-ea"/>
          <a:cs typeface="+mn-cs"/>
        </a:defRPr>
      </a:lvl2pPr>
      <a:lvl3pPr marL="1109456" indent="-221891" algn="l" defTabSz="887565" rtl="0" eaLnBrk="1" latinLnBrk="0" hangingPunct="1">
        <a:lnSpc>
          <a:spcPct val="90000"/>
        </a:lnSpc>
        <a:spcBef>
          <a:spcPts val="485"/>
        </a:spcBef>
        <a:buFont typeface="Arial" panose="020B0604020202020204" pitchFamily="34" charset="0"/>
        <a:buChar char="•"/>
        <a:defRPr sz="1900" kern="1200">
          <a:solidFill>
            <a:schemeClr val="tx1"/>
          </a:solidFill>
          <a:latin typeface="+mn-lt"/>
          <a:ea typeface="+mn-ea"/>
          <a:cs typeface="+mn-cs"/>
        </a:defRPr>
      </a:lvl3pPr>
      <a:lvl4pPr marL="1553237" indent="-221891" algn="l" defTabSz="887565" rtl="0" eaLnBrk="1" latinLnBrk="0" hangingPunct="1">
        <a:lnSpc>
          <a:spcPct val="90000"/>
        </a:lnSpc>
        <a:spcBef>
          <a:spcPts val="485"/>
        </a:spcBef>
        <a:buFont typeface="Arial" panose="020B0604020202020204" pitchFamily="34" charset="0"/>
        <a:buChar char="•"/>
        <a:defRPr sz="1700" kern="1200">
          <a:solidFill>
            <a:schemeClr val="tx1"/>
          </a:solidFill>
          <a:latin typeface="+mn-lt"/>
          <a:ea typeface="+mn-ea"/>
          <a:cs typeface="+mn-cs"/>
        </a:defRPr>
      </a:lvl4pPr>
      <a:lvl5pPr marL="1997021" indent="-221891" algn="l" defTabSz="887565" rtl="0" eaLnBrk="1" latinLnBrk="0" hangingPunct="1">
        <a:lnSpc>
          <a:spcPct val="90000"/>
        </a:lnSpc>
        <a:spcBef>
          <a:spcPts val="485"/>
        </a:spcBef>
        <a:buFont typeface="Arial" panose="020B0604020202020204" pitchFamily="34" charset="0"/>
        <a:buChar char="•"/>
        <a:defRPr sz="1700" kern="1200">
          <a:solidFill>
            <a:schemeClr val="tx1"/>
          </a:solidFill>
          <a:latin typeface="+mn-lt"/>
          <a:ea typeface="+mn-ea"/>
          <a:cs typeface="+mn-cs"/>
        </a:defRPr>
      </a:lvl5pPr>
      <a:lvl6pPr marL="2440802" indent="-221891" algn="l" defTabSz="887565" rtl="0" eaLnBrk="1" latinLnBrk="0" hangingPunct="1">
        <a:lnSpc>
          <a:spcPct val="90000"/>
        </a:lnSpc>
        <a:spcBef>
          <a:spcPts val="485"/>
        </a:spcBef>
        <a:buFont typeface="Arial" panose="020B0604020202020204" pitchFamily="34" charset="0"/>
        <a:buChar char="•"/>
        <a:defRPr sz="1700" kern="1200">
          <a:solidFill>
            <a:schemeClr val="tx1"/>
          </a:solidFill>
          <a:latin typeface="+mn-lt"/>
          <a:ea typeface="+mn-ea"/>
          <a:cs typeface="+mn-cs"/>
        </a:defRPr>
      </a:lvl6pPr>
      <a:lvl7pPr marL="2884584" indent="-221891" algn="l" defTabSz="887565" rtl="0" eaLnBrk="1" latinLnBrk="0" hangingPunct="1">
        <a:lnSpc>
          <a:spcPct val="90000"/>
        </a:lnSpc>
        <a:spcBef>
          <a:spcPts val="485"/>
        </a:spcBef>
        <a:buFont typeface="Arial" panose="020B0604020202020204" pitchFamily="34" charset="0"/>
        <a:buChar char="•"/>
        <a:defRPr sz="1700" kern="1200">
          <a:solidFill>
            <a:schemeClr val="tx1"/>
          </a:solidFill>
          <a:latin typeface="+mn-lt"/>
          <a:ea typeface="+mn-ea"/>
          <a:cs typeface="+mn-cs"/>
        </a:defRPr>
      </a:lvl7pPr>
      <a:lvl8pPr marL="3328367" indent="-221891" algn="l" defTabSz="887565" rtl="0" eaLnBrk="1" latinLnBrk="0" hangingPunct="1">
        <a:lnSpc>
          <a:spcPct val="90000"/>
        </a:lnSpc>
        <a:spcBef>
          <a:spcPts val="485"/>
        </a:spcBef>
        <a:buFont typeface="Arial" panose="020B0604020202020204" pitchFamily="34" charset="0"/>
        <a:buChar char="•"/>
        <a:defRPr sz="1700" kern="1200">
          <a:solidFill>
            <a:schemeClr val="tx1"/>
          </a:solidFill>
          <a:latin typeface="+mn-lt"/>
          <a:ea typeface="+mn-ea"/>
          <a:cs typeface="+mn-cs"/>
        </a:defRPr>
      </a:lvl8pPr>
      <a:lvl9pPr marL="3772148" indent="-221891" algn="l" defTabSz="887565" rtl="0" eaLnBrk="1" latinLnBrk="0" hangingPunct="1">
        <a:lnSpc>
          <a:spcPct val="90000"/>
        </a:lnSpc>
        <a:spcBef>
          <a:spcPts val="485"/>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87565" rtl="0" eaLnBrk="1" latinLnBrk="0" hangingPunct="1">
        <a:defRPr sz="1700" kern="1200">
          <a:solidFill>
            <a:schemeClr val="tx1"/>
          </a:solidFill>
          <a:latin typeface="+mn-lt"/>
          <a:ea typeface="+mn-ea"/>
          <a:cs typeface="+mn-cs"/>
        </a:defRPr>
      </a:lvl1pPr>
      <a:lvl2pPr marL="443783" algn="l" defTabSz="887565" rtl="0" eaLnBrk="1" latinLnBrk="0" hangingPunct="1">
        <a:defRPr sz="1700" kern="1200">
          <a:solidFill>
            <a:schemeClr val="tx1"/>
          </a:solidFill>
          <a:latin typeface="+mn-lt"/>
          <a:ea typeface="+mn-ea"/>
          <a:cs typeface="+mn-cs"/>
        </a:defRPr>
      </a:lvl2pPr>
      <a:lvl3pPr marL="887565" algn="l" defTabSz="887565" rtl="0" eaLnBrk="1" latinLnBrk="0" hangingPunct="1">
        <a:defRPr sz="1700" kern="1200">
          <a:solidFill>
            <a:schemeClr val="tx1"/>
          </a:solidFill>
          <a:latin typeface="+mn-lt"/>
          <a:ea typeface="+mn-ea"/>
          <a:cs typeface="+mn-cs"/>
        </a:defRPr>
      </a:lvl3pPr>
      <a:lvl4pPr marL="1331346" algn="l" defTabSz="887565" rtl="0" eaLnBrk="1" latinLnBrk="0" hangingPunct="1">
        <a:defRPr sz="1700" kern="1200">
          <a:solidFill>
            <a:schemeClr val="tx1"/>
          </a:solidFill>
          <a:latin typeface="+mn-lt"/>
          <a:ea typeface="+mn-ea"/>
          <a:cs typeface="+mn-cs"/>
        </a:defRPr>
      </a:lvl4pPr>
      <a:lvl5pPr marL="1775128" algn="l" defTabSz="887565" rtl="0" eaLnBrk="1" latinLnBrk="0" hangingPunct="1">
        <a:defRPr sz="1700" kern="1200">
          <a:solidFill>
            <a:schemeClr val="tx1"/>
          </a:solidFill>
          <a:latin typeface="+mn-lt"/>
          <a:ea typeface="+mn-ea"/>
          <a:cs typeface="+mn-cs"/>
        </a:defRPr>
      </a:lvl5pPr>
      <a:lvl6pPr marL="2218911" algn="l" defTabSz="887565" rtl="0" eaLnBrk="1" latinLnBrk="0" hangingPunct="1">
        <a:defRPr sz="1700" kern="1200">
          <a:solidFill>
            <a:schemeClr val="tx1"/>
          </a:solidFill>
          <a:latin typeface="+mn-lt"/>
          <a:ea typeface="+mn-ea"/>
          <a:cs typeface="+mn-cs"/>
        </a:defRPr>
      </a:lvl6pPr>
      <a:lvl7pPr marL="2662693" algn="l" defTabSz="887565" rtl="0" eaLnBrk="1" latinLnBrk="0" hangingPunct="1">
        <a:defRPr sz="1700" kern="1200">
          <a:solidFill>
            <a:schemeClr val="tx1"/>
          </a:solidFill>
          <a:latin typeface="+mn-lt"/>
          <a:ea typeface="+mn-ea"/>
          <a:cs typeface="+mn-cs"/>
        </a:defRPr>
      </a:lvl7pPr>
      <a:lvl8pPr marL="3106474" algn="l" defTabSz="887565" rtl="0" eaLnBrk="1" latinLnBrk="0" hangingPunct="1">
        <a:defRPr sz="1700" kern="1200">
          <a:solidFill>
            <a:schemeClr val="tx1"/>
          </a:solidFill>
          <a:latin typeface="+mn-lt"/>
          <a:ea typeface="+mn-ea"/>
          <a:cs typeface="+mn-cs"/>
        </a:defRPr>
      </a:lvl8pPr>
      <a:lvl9pPr marL="3550258" algn="l" defTabSz="887565"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4"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5"/>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243982A-EA69-4F89-8E3E-2E2BAAC7FE4F}" type="datetimeFigureOut">
              <a:rPr lang="en-US" smtClean="0"/>
              <a:t>5/29/2021</a:t>
            </a:fld>
            <a:endParaRPr lang="en-US"/>
          </a:p>
        </p:txBody>
      </p:sp>
      <p:sp>
        <p:nvSpPr>
          <p:cNvPr id="5" name="Footer Placeholder 4"/>
          <p:cNvSpPr>
            <a:spLocks noGrp="1"/>
          </p:cNvSpPr>
          <p:nvPr>
            <p:ph type="ftr" sz="quarter" idx="3"/>
          </p:nvPr>
        </p:nvSpPr>
        <p:spPr>
          <a:xfrm>
            <a:off x="4038604" y="6356355"/>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3" y="6356355"/>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0709DFD-35CA-467C-9F77-2D10E6918B5F}" type="slidenum">
              <a:rPr lang="en-US" smtClean="0"/>
              <a:t>‹#›</a:t>
            </a:fld>
            <a:endParaRPr lang="en-US"/>
          </a:p>
        </p:txBody>
      </p:sp>
    </p:spTree>
    <p:extLst>
      <p:ext uri="{BB962C8B-B14F-4D97-AF65-F5344CB8AC3E}">
        <p14:creationId xmlns:p14="http://schemas.microsoft.com/office/powerpoint/2010/main" val="29719926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2" indent="-171452" algn="l" defTabSz="68580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6" indent="-171452" algn="l" defTabSz="68580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60" indent="-171452" algn="l" defTabSz="68580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63" indent="-171452" algn="l" defTabSz="68580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67" indent="-171452" algn="l" defTabSz="68580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71" indent="-171452" algn="l" defTabSz="68580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74" indent="-171452" algn="l" defTabSz="68580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79" indent="-171452" algn="l" defTabSz="68580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83" indent="-171452" algn="l" defTabSz="68580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7" rtl="0" eaLnBrk="1" latinLnBrk="0" hangingPunct="1">
        <a:defRPr sz="1350" kern="1200">
          <a:solidFill>
            <a:schemeClr val="tx1"/>
          </a:solidFill>
          <a:latin typeface="+mn-lt"/>
          <a:ea typeface="+mn-ea"/>
          <a:cs typeface="+mn-cs"/>
        </a:defRPr>
      </a:lvl1pPr>
      <a:lvl2pPr marL="342904" algn="l" defTabSz="685807" rtl="0" eaLnBrk="1" latinLnBrk="0" hangingPunct="1">
        <a:defRPr sz="1350" kern="1200">
          <a:solidFill>
            <a:schemeClr val="tx1"/>
          </a:solidFill>
          <a:latin typeface="+mn-lt"/>
          <a:ea typeface="+mn-ea"/>
          <a:cs typeface="+mn-cs"/>
        </a:defRPr>
      </a:lvl2pPr>
      <a:lvl3pPr marL="685807" algn="l" defTabSz="685807" rtl="0" eaLnBrk="1" latinLnBrk="0" hangingPunct="1">
        <a:defRPr sz="1350" kern="1200">
          <a:solidFill>
            <a:schemeClr val="tx1"/>
          </a:solidFill>
          <a:latin typeface="+mn-lt"/>
          <a:ea typeface="+mn-ea"/>
          <a:cs typeface="+mn-cs"/>
        </a:defRPr>
      </a:lvl3pPr>
      <a:lvl4pPr marL="1028711" algn="l" defTabSz="685807" rtl="0" eaLnBrk="1" latinLnBrk="0" hangingPunct="1">
        <a:defRPr sz="1350" kern="1200">
          <a:solidFill>
            <a:schemeClr val="tx1"/>
          </a:solidFill>
          <a:latin typeface="+mn-lt"/>
          <a:ea typeface="+mn-ea"/>
          <a:cs typeface="+mn-cs"/>
        </a:defRPr>
      </a:lvl4pPr>
      <a:lvl5pPr marL="1371616" algn="l" defTabSz="685807" rtl="0" eaLnBrk="1" latinLnBrk="0" hangingPunct="1">
        <a:defRPr sz="1350" kern="1200">
          <a:solidFill>
            <a:schemeClr val="tx1"/>
          </a:solidFill>
          <a:latin typeface="+mn-lt"/>
          <a:ea typeface="+mn-ea"/>
          <a:cs typeface="+mn-cs"/>
        </a:defRPr>
      </a:lvl5pPr>
      <a:lvl6pPr marL="1714519" algn="l" defTabSz="685807" rtl="0" eaLnBrk="1" latinLnBrk="0" hangingPunct="1">
        <a:defRPr sz="1350" kern="1200">
          <a:solidFill>
            <a:schemeClr val="tx1"/>
          </a:solidFill>
          <a:latin typeface="+mn-lt"/>
          <a:ea typeface="+mn-ea"/>
          <a:cs typeface="+mn-cs"/>
        </a:defRPr>
      </a:lvl6pPr>
      <a:lvl7pPr marL="2057423" algn="l" defTabSz="685807" rtl="0" eaLnBrk="1" latinLnBrk="0" hangingPunct="1">
        <a:defRPr sz="1350" kern="1200">
          <a:solidFill>
            <a:schemeClr val="tx1"/>
          </a:solidFill>
          <a:latin typeface="+mn-lt"/>
          <a:ea typeface="+mn-ea"/>
          <a:cs typeface="+mn-cs"/>
        </a:defRPr>
      </a:lvl7pPr>
      <a:lvl8pPr marL="2400327" algn="l" defTabSz="685807" rtl="0" eaLnBrk="1" latinLnBrk="0" hangingPunct="1">
        <a:defRPr sz="1350" kern="1200">
          <a:solidFill>
            <a:schemeClr val="tx1"/>
          </a:solidFill>
          <a:latin typeface="+mn-lt"/>
          <a:ea typeface="+mn-ea"/>
          <a:cs typeface="+mn-cs"/>
        </a:defRPr>
      </a:lvl8pPr>
      <a:lvl9pPr marL="2743230" algn="l" defTabSz="685807"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arc.aiaa.org/doi/abs/10.2514/1.C03304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arc.aiaa.org/doi/10.2514/6.2019-1814"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4.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65D1-2EB6-42A8-A5D4-81AC788803D5}"/>
              </a:ext>
            </a:extLst>
          </p:cNvPr>
          <p:cNvSpPr>
            <a:spLocks noGrp="1"/>
          </p:cNvSpPr>
          <p:nvPr>
            <p:ph type="ctrTitle"/>
          </p:nvPr>
        </p:nvSpPr>
        <p:spPr/>
        <p:txBody>
          <a:bodyPr/>
          <a:lstStyle/>
          <a:p>
            <a:r>
              <a:rPr lang="en-US">
                <a:latin typeface="Arial" panose="020B0604020202020204" pitchFamily="34" charset="0"/>
                <a:cs typeface="Arial" panose="020B0604020202020204" pitchFamily="34" charset="0"/>
              </a:rPr>
              <a:t>FEM updating for very flexible structures</a:t>
            </a:r>
          </a:p>
        </p:txBody>
      </p:sp>
      <p:sp>
        <p:nvSpPr>
          <p:cNvPr id="3" name="Subtitle 2">
            <a:extLst>
              <a:ext uri="{FF2B5EF4-FFF2-40B4-BE49-F238E27FC236}">
                <a16:creationId xmlns:a16="http://schemas.microsoft.com/office/drawing/2014/main" id="{21D70622-FEB7-47B4-91B0-C2A8E5188CE0}"/>
              </a:ext>
            </a:extLst>
          </p:cNvPr>
          <p:cNvSpPr>
            <a:spLocks noGrp="1"/>
          </p:cNvSpPr>
          <p:nvPr>
            <p:ph type="subTitle" idx="1"/>
          </p:nvPr>
        </p:nvSpPr>
        <p:spPr/>
        <p:txBody>
          <a:bodyPr/>
          <a:lstStyle/>
          <a:p>
            <a:r>
              <a:rPr lang="en-US">
                <a:latin typeface="Arial" panose="020B0604020202020204" pitchFamily="34" charset="0"/>
                <a:cs typeface="Arial" panose="020B0604020202020204" pitchFamily="34" charset="0"/>
              </a:rPr>
              <a:t>April 2021</a:t>
            </a: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2449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088D-4861-944E-8623-A6C9D9A2516C}"/>
              </a:ext>
            </a:extLst>
          </p:cNvPr>
          <p:cNvSpPr>
            <a:spLocks noGrp="1"/>
          </p:cNvSpPr>
          <p:nvPr>
            <p:ph type="title"/>
          </p:nvPr>
        </p:nvSpPr>
        <p:spPr/>
        <p:txBody>
          <a:bodyPr/>
          <a:lstStyle/>
          <a:p>
            <a:r>
              <a:rPr lang="en-US">
                <a:latin typeface="Arial"/>
                <a:cs typeface="Arial"/>
              </a:rPr>
              <a:t>Mass-matching objective</a:t>
            </a:r>
          </a:p>
        </p:txBody>
      </p:sp>
      <p:sp>
        <p:nvSpPr>
          <p:cNvPr id="3" name="Content Placeholder 2">
            <a:extLst>
              <a:ext uri="{FF2B5EF4-FFF2-40B4-BE49-F238E27FC236}">
                <a16:creationId xmlns:a16="http://schemas.microsoft.com/office/drawing/2014/main" id="{C1482798-C04C-7143-A47A-6EF2D83013AB}"/>
              </a:ext>
            </a:extLst>
          </p:cNvPr>
          <p:cNvSpPr>
            <a:spLocks noGrp="1"/>
          </p:cNvSpPr>
          <p:nvPr>
            <p:ph idx="1"/>
          </p:nvPr>
        </p:nvSpPr>
        <p:spPr>
          <a:xfrm>
            <a:off x="838202" y="1825624"/>
            <a:ext cx="8065730" cy="4351339"/>
          </a:xfrm>
        </p:spPr>
        <p:txBody>
          <a:bodyPr vert="horz" lIns="91440" tIns="45721" rIns="91440" bIns="45721" rtlCol="0" anchor="t">
            <a:normAutofit fontScale="92500" lnSpcReduction="10000"/>
          </a:bodyPr>
          <a:lstStyle/>
          <a:p>
            <a:r>
              <a:rPr lang="en-US" dirty="0">
                <a:latin typeface="Arial"/>
                <a:cs typeface="Arial"/>
              </a:rPr>
              <a:t>Design Variables</a:t>
            </a:r>
          </a:p>
          <a:p>
            <a:pPr lvl="1"/>
            <a:r>
              <a:rPr lang="en-US" dirty="0">
                <a:latin typeface="Arial"/>
                <a:cs typeface="Arial"/>
              </a:rPr>
              <a:t>Material density </a:t>
            </a:r>
          </a:p>
          <a:p>
            <a:pPr lvl="1"/>
            <a:r>
              <a:rPr lang="en-US" dirty="0">
                <a:latin typeface="Arial"/>
                <a:cs typeface="Arial"/>
              </a:rPr>
              <a:t>Concentrated mass properties </a:t>
            </a:r>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r>
              <a:rPr lang="en-US" dirty="0">
                <a:latin typeface="Arial"/>
                <a:cs typeface="Arial"/>
              </a:rPr>
              <a:t>Objective function</a:t>
            </a:r>
          </a:p>
          <a:p>
            <a:pPr lvl="1"/>
            <a:r>
              <a:rPr lang="en-US" dirty="0">
                <a:latin typeface="Arial"/>
                <a:cs typeface="Arial"/>
              </a:rPr>
              <a:t>Sum of the weighted squares of relative error in structural weight and CG locations</a:t>
            </a:r>
          </a:p>
          <a:p>
            <a:endParaRPr lang="en-US" dirty="0">
              <a:latin typeface="Arial" panose="020B0604020202020204" pitchFamily="34" charset="0"/>
              <a:cs typeface="Arial" panose="020B0604020202020204" pitchFamily="34" charset="0"/>
            </a:endParaRPr>
          </a:p>
          <a:p>
            <a:r>
              <a:rPr lang="en-US" dirty="0">
                <a:latin typeface="Arial"/>
                <a:cs typeface="Arial"/>
              </a:rPr>
              <a:t>Constraints</a:t>
            </a:r>
          </a:p>
          <a:p>
            <a:pPr lvl="2"/>
            <a:r>
              <a:rPr lang="en-US" dirty="0">
                <a:latin typeface="Arial"/>
                <a:cs typeface="Arial"/>
              </a:rPr>
              <a:t>Must have some constraints, side constraints on DV</a:t>
            </a:r>
          </a:p>
          <a:p>
            <a:pPr lvl="2"/>
            <a:r>
              <a:rPr lang="en-US" dirty="0">
                <a:latin typeface="Arial"/>
                <a:cs typeface="Arial"/>
              </a:rPr>
              <a:t>Optimizer is going to find some way to satisfy problem by exploiting any weakness – accommodate for that</a:t>
            </a:r>
          </a:p>
        </p:txBody>
      </p:sp>
      <p:pic>
        <p:nvPicPr>
          <p:cNvPr id="5" name="Picture 4">
            <a:extLst>
              <a:ext uri="{FF2B5EF4-FFF2-40B4-BE49-F238E27FC236}">
                <a16:creationId xmlns:a16="http://schemas.microsoft.com/office/drawing/2014/main" id="{3C259C44-AF90-4EEB-BDBA-DA9957A6E3E0}"/>
              </a:ext>
            </a:extLst>
          </p:cNvPr>
          <p:cNvPicPr>
            <a:picLocks noChangeAspect="1"/>
          </p:cNvPicPr>
          <p:nvPr/>
        </p:nvPicPr>
        <p:blipFill rotWithShape="1">
          <a:blip r:embed="rId2"/>
          <a:srcRect l="26302" r="18487"/>
          <a:stretch/>
        </p:blipFill>
        <p:spPr>
          <a:xfrm>
            <a:off x="9258853" y="2187573"/>
            <a:ext cx="2692491" cy="3133724"/>
          </a:xfrm>
          <a:prstGeom prst="rect">
            <a:avLst/>
          </a:prstGeom>
        </p:spPr>
      </p:pic>
    </p:spTree>
    <p:extLst>
      <p:ext uri="{BB962C8B-B14F-4D97-AF65-F5344CB8AC3E}">
        <p14:creationId xmlns:p14="http://schemas.microsoft.com/office/powerpoint/2010/main" val="2233071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8B692-D42B-344D-9B16-2DF2B87CBFA4}"/>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Frequency-matching objective</a:t>
            </a:r>
          </a:p>
        </p:txBody>
      </p:sp>
      <p:sp>
        <p:nvSpPr>
          <p:cNvPr id="5" name="Content Placeholder 4">
            <a:extLst>
              <a:ext uri="{FF2B5EF4-FFF2-40B4-BE49-F238E27FC236}">
                <a16:creationId xmlns:a16="http://schemas.microsoft.com/office/drawing/2014/main" id="{DAC56A5A-3BA2-8F4A-9D4E-0C394E1E5D13}"/>
              </a:ext>
            </a:extLst>
          </p:cNvPr>
          <p:cNvSpPr>
            <a:spLocks noGrp="1"/>
          </p:cNvSpPr>
          <p:nvPr>
            <p:ph idx="1"/>
          </p:nvPr>
        </p:nvSpPr>
        <p:spPr>
          <a:xfrm>
            <a:off x="838202" y="1825624"/>
            <a:ext cx="8086213" cy="4351339"/>
          </a:xfrm>
        </p:spPr>
        <p:txBody>
          <a:bodyPr vert="horz" lIns="91440" tIns="45721" rIns="91440" bIns="45721" rtlCol="0" anchor="t">
            <a:normAutofit fontScale="92500"/>
          </a:bodyPr>
          <a:lstStyle/>
          <a:p>
            <a:r>
              <a:rPr lang="en-US" dirty="0">
                <a:latin typeface="Arial"/>
                <a:cs typeface="Arial"/>
              </a:rPr>
              <a:t>Design Variables</a:t>
            </a:r>
          </a:p>
          <a:p>
            <a:pPr lvl="1"/>
            <a:r>
              <a:rPr lang="en-US" dirty="0">
                <a:latin typeface="Arial"/>
                <a:cs typeface="Arial"/>
              </a:rPr>
              <a:t>Material (E) and element (I) stiffnesses properties, BCs</a:t>
            </a:r>
            <a:endParaRPr lang="en-US" dirty="0">
              <a:latin typeface="Arial" panose="020B0604020202020204" pitchFamily="34" charset="0"/>
              <a:cs typeface="Arial" panose="020B0604020202020204" pitchFamily="34" charset="0"/>
            </a:endParaRPr>
          </a:p>
          <a:p>
            <a:pPr marL="457206" lvl="1" indent="0">
              <a:buNone/>
            </a:pPr>
            <a:endParaRPr lang="en-US" dirty="0">
              <a:latin typeface="Arial"/>
              <a:cs typeface="Arial"/>
            </a:endParaRPr>
          </a:p>
          <a:p>
            <a:r>
              <a:rPr lang="en-US" dirty="0">
                <a:latin typeface="Arial"/>
                <a:cs typeface="Arial"/>
              </a:rPr>
              <a:t>Objective Function</a:t>
            </a:r>
          </a:p>
          <a:p>
            <a:pPr lvl="1"/>
            <a:r>
              <a:rPr lang="en-US" dirty="0">
                <a:latin typeface="Arial"/>
                <a:cs typeface="Arial"/>
              </a:rPr>
              <a:t>Sum of the weighted squares of relative error in modal frequencies </a:t>
            </a:r>
          </a:p>
          <a:p>
            <a:pPr marL="457206" lvl="1" indent="0">
              <a:buNone/>
            </a:pPr>
            <a:endParaRPr lang="en-US" dirty="0">
              <a:latin typeface="Arial"/>
              <a:cs typeface="Arial"/>
            </a:endParaRPr>
          </a:p>
          <a:p>
            <a:r>
              <a:rPr lang="en-US" dirty="0">
                <a:latin typeface="Arial"/>
                <a:cs typeface="Arial"/>
              </a:rPr>
              <a:t>Constraints</a:t>
            </a:r>
          </a:p>
          <a:p>
            <a:pPr lvl="1"/>
            <a:r>
              <a:rPr lang="en-US" dirty="0">
                <a:latin typeface="Arial"/>
                <a:cs typeface="Arial"/>
              </a:rPr>
              <a:t>MAC value of mode shapes greater than specified tolerance</a:t>
            </a:r>
          </a:p>
          <a:p>
            <a:pPr lvl="1"/>
            <a:r>
              <a:rPr lang="en-US" dirty="0">
                <a:latin typeface="Arial"/>
                <a:cs typeface="Arial"/>
              </a:rPr>
              <a:t>Side constraints (UB/LB) on DV</a:t>
            </a:r>
          </a:p>
          <a:p>
            <a:pPr lvl="1"/>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5F51AE4-D24A-4C10-BA74-E5C1D8CC93DF}"/>
              </a:ext>
            </a:extLst>
          </p:cNvPr>
          <p:cNvPicPr>
            <a:picLocks noChangeAspect="1"/>
          </p:cNvPicPr>
          <p:nvPr/>
        </p:nvPicPr>
        <p:blipFill rotWithShape="1">
          <a:blip r:embed="rId2"/>
          <a:srcRect l="8939"/>
          <a:stretch/>
        </p:blipFill>
        <p:spPr>
          <a:xfrm>
            <a:off x="9025502" y="2632954"/>
            <a:ext cx="3131148" cy="2733675"/>
          </a:xfrm>
          <a:prstGeom prst="rect">
            <a:avLst/>
          </a:prstGeom>
        </p:spPr>
      </p:pic>
    </p:spTree>
    <p:extLst>
      <p:ext uri="{BB962C8B-B14F-4D97-AF65-F5344CB8AC3E}">
        <p14:creationId xmlns:p14="http://schemas.microsoft.com/office/powerpoint/2010/main" val="3054833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8D97-26CF-DE48-982D-005FCF7E6833}"/>
              </a:ext>
            </a:extLst>
          </p:cNvPr>
          <p:cNvSpPr>
            <a:spLocks noGrp="1"/>
          </p:cNvSpPr>
          <p:nvPr>
            <p:ph type="title"/>
          </p:nvPr>
        </p:nvSpPr>
        <p:spPr/>
        <p:txBody>
          <a:bodyPr/>
          <a:lstStyle/>
          <a:p>
            <a:r>
              <a:rPr lang="en-US">
                <a:latin typeface="Arial"/>
                <a:cs typeface="Arial"/>
              </a:rPr>
              <a:t>Deflection-based objective</a:t>
            </a:r>
          </a:p>
        </p:txBody>
      </p:sp>
      <p:sp>
        <p:nvSpPr>
          <p:cNvPr id="3" name="Content Placeholder 2">
            <a:extLst>
              <a:ext uri="{FF2B5EF4-FFF2-40B4-BE49-F238E27FC236}">
                <a16:creationId xmlns:a16="http://schemas.microsoft.com/office/drawing/2014/main" id="{C14CAE6A-9CE3-4846-A591-2048C166EABA}"/>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Design variables</a:t>
            </a:r>
          </a:p>
          <a:p>
            <a:pPr lvl="1"/>
            <a:r>
              <a:rPr lang="en-US">
                <a:latin typeface="Arial" panose="020B0604020202020204" pitchFamily="34" charset="0"/>
                <a:cs typeface="Arial" panose="020B0604020202020204" pitchFamily="34" charset="0"/>
              </a:rPr>
              <a:t>Stiffness or dimensions of structure (E or I)</a:t>
            </a:r>
          </a:p>
          <a:p>
            <a:r>
              <a:rPr lang="en-US">
                <a:latin typeface="Arial" panose="020B0604020202020204" pitchFamily="34" charset="0"/>
                <a:cs typeface="Arial" panose="020B0604020202020204" pitchFamily="34" charset="0"/>
              </a:rPr>
              <a:t>Objective function, two options used</a:t>
            </a:r>
          </a:p>
          <a:p>
            <a:pPr lvl="1"/>
            <a:r>
              <a:rPr lang="en-US">
                <a:latin typeface="Arial" panose="020B0604020202020204" pitchFamily="34" charset="0"/>
                <a:cs typeface="Arial" panose="020B0604020202020204" pitchFamily="34" charset="0"/>
              </a:rPr>
              <a:t>Square of perturbation in deflection</a:t>
            </a:r>
          </a:p>
          <a:p>
            <a:pPr lvl="1"/>
            <a:r>
              <a:rPr lang="en-US">
                <a:latin typeface="Arial" panose="020B0604020202020204" pitchFamily="34" charset="0"/>
                <a:cs typeface="Arial" panose="020B0604020202020204" pitchFamily="34" charset="0"/>
              </a:rPr>
              <a:t>Square of perturbation in structural dimension(s)</a:t>
            </a:r>
          </a:p>
          <a:p>
            <a:r>
              <a:rPr lang="en-US">
                <a:latin typeface="Arial" panose="020B0604020202020204" pitchFamily="34" charset="0"/>
                <a:cs typeface="Arial" panose="020B0604020202020204" pitchFamily="34" charset="0"/>
              </a:rPr>
              <a:t>Constraints</a:t>
            </a:r>
          </a:p>
          <a:p>
            <a:pPr lvl="1"/>
            <a:r>
              <a:rPr lang="en-US">
                <a:latin typeface="Arial" panose="020B0604020202020204" pitchFamily="34" charset="0"/>
                <a:cs typeface="Arial" panose="020B0604020202020204" pitchFamily="34" charset="0"/>
              </a:rPr>
              <a:t>Constrain beam deflection if not present in objective function</a:t>
            </a: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0756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2E7A9-0B4B-4604-8783-E73A73D9B960}"/>
              </a:ext>
            </a:extLst>
          </p:cNvPr>
          <p:cNvSpPr>
            <a:spLocks noGrp="1"/>
          </p:cNvSpPr>
          <p:nvPr>
            <p:ph type="title"/>
          </p:nvPr>
        </p:nvSpPr>
        <p:spPr/>
        <p:txBody>
          <a:bodyPr/>
          <a:lstStyle/>
          <a:p>
            <a:r>
              <a:rPr lang="en-US">
                <a:latin typeface="Arial"/>
                <a:cs typeface="Arial"/>
              </a:rPr>
              <a:t>Beam test case</a:t>
            </a:r>
            <a:endParaRPr lang="en-US"/>
          </a:p>
        </p:txBody>
      </p:sp>
      <p:sp>
        <p:nvSpPr>
          <p:cNvPr id="3" name="Content Placeholder 2">
            <a:extLst>
              <a:ext uri="{FF2B5EF4-FFF2-40B4-BE49-F238E27FC236}">
                <a16:creationId xmlns:a16="http://schemas.microsoft.com/office/drawing/2014/main" id="{6E6D843D-34E9-4172-8C1E-946FB41841DE}"/>
              </a:ext>
            </a:extLst>
          </p:cNvPr>
          <p:cNvSpPr>
            <a:spLocks noGrp="1"/>
          </p:cNvSpPr>
          <p:nvPr>
            <p:ph idx="1"/>
          </p:nvPr>
        </p:nvSpPr>
        <p:spPr>
          <a:xfrm>
            <a:off x="838199" y="1825624"/>
            <a:ext cx="4286795" cy="4351339"/>
          </a:xfrm>
        </p:spPr>
        <p:txBody>
          <a:bodyPr vert="horz" lIns="91440" tIns="45721" rIns="91440" bIns="45721" rtlCol="0" anchor="t">
            <a:normAutofit/>
          </a:bodyPr>
          <a:lstStyle/>
          <a:p>
            <a:r>
              <a:rPr lang="en-US">
                <a:latin typeface="Arial"/>
                <a:cs typeface="Arial"/>
              </a:rPr>
              <a:t>Reference FEM Model:</a:t>
            </a:r>
          </a:p>
          <a:p>
            <a:pPr lvl="1"/>
            <a:r>
              <a:rPr lang="en-US">
                <a:latin typeface="Arial"/>
                <a:cs typeface="Arial"/>
              </a:rPr>
              <a:t>150 beam elements</a:t>
            </a:r>
          </a:p>
          <a:p>
            <a:pPr lvl="1"/>
            <a:r>
              <a:rPr lang="en-US">
                <a:latin typeface="Arial"/>
                <a:cs typeface="Arial"/>
              </a:rPr>
              <a:t>Subdivided into 15 regions for "mistuning“</a:t>
            </a:r>
          </a:p>
          <a:p>
            <a:pPr lvl="1"/>
            <a:r>
              <a:rPr lang="en-US">
                <a:latin typeface="Arial"/>
                <a:cs typeface="Arial"/>
              </a:rPr>
              <a:t>Can change BC – does that add anything?</a:t>
            </a:r>
          </a:p>
        </p:txBody>
      </p:sp>
      <p:pic>
        <p:nvPicPr>
          <p:cNvPr id="5" name="Picture 4" descr="Table&#10;&#10;Description automatically generated">
            <a:extLst>
              <a:ext uri="{FF2B5EF4-FFF2-40B4-BE49-F238E27FC236}">
                <a16:creationId xmlns:a16="http://schemas.microsoft.com/office/drawing/2014/main" id="{BB12AAC9-BD8D-442C-8FFF-4E7D1657CCD9}"/>
              </a:ext>
            </a:extLst>
          </p:cNvPr>
          <p:cNvPicPr>
            <a:picLocks noChangeAspect="1"/>
          </p:cNvPicPr>
          <p:nvPr/>
        </p:nvPicPr>
        <p:blipFill>
          <a:blip r:embed="rId2"/>
          <a:stretch>
            <a:fillRect/>
          </a:stretch>
        </p:blipFill>
        <p:spPr>
          <a:xfrm>
            <a:off x="1562237" y="4294706"/>
            <a:ext cx="2838722" cy="1777716"/>
          </a:xfrm>
          <a:prstGeom prst="rect">
            <a:avLst/>
          </a:prstGeom>
        </p:spPr>
      </p:pic>
      <p:pic>
        <p:nvPicPr>
          <p:cNvPr id="8" name="Graphic 7">
            <a:extLst>
              <a:ext uri="{FF2B5EF4-FFF2-40B4-BE49-F238E27FC236}">
                <a16:creationId xmlns:a16="http://schemas.microsoft.com/office/drawing/2014/main" id="{38708006-D25D-4B7B-B327-9E662760E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2344" y="2298090"/>
            <a:ext cx="6072052" cy="3266610"/>
          </a:xfrm>
          <a:prstGeom prst="rect">
            <a:avLst/>
          </a:prstGeom>
        </p:spPr>
      </p:pic>
    </p:spTree>
    <p:extLst>
      <p:ext uri="{BB962C8B-B14F-4D97-AF65-F5344CB8AC3E}">
        <p14:creationId xmlns:p14="http://schemas.microsoft.com/office/powerpoint/2010/main" val="1988180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4185-9B0B-4214-A371-BC90E610DD0A}"/>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MSC Nastran SOL 200</a:t>
            </a:r>
          </a:p>
        </p:txBody>
      </p:sp>
      <p:sp>
        <p:nvSpPr>
          <p:cNvPr id="3" name="Content Placeholder 2">
            <a:extLst>
              <a:ext uri="{FF2B5EF4-FFF2-40B4-BE49-F238E27FC236}">
                <a16:creationId xmlns:a16="http://schemas.microsoft.com/office/drawing/2014/main" id="{71D30227-8CAD-47D5-A25E-545D86A38C49}"/>
              </a:ext>
            </a:extLst>
          </p:cNvPr>
          <p:cNvSpPr>
            <a:spLocks noGrp="1"/>
          </p:cNvSpPr>
          <p:nvPr>
            <p:ph idx="1"/>
          </p:nvPr>
        </p:nvSpPr>
        <p:spPr>
          <a:xfrm>
            <a:off x="838202" y="1825625"/>
            <a:ext cx="10515600" cy="4918075"/>
          </a:xfrm>
        </p:spPr>
        <p:txBody>
          <a:bodyPr>
            <a:normAutofit fontScale="70000" lnSpcReduction="20000"/>
          </a:bodyPr>
          <a:lstStyle/>
          <a:p>
            <a:pPr marL="0" indent="0">
              <a:buNone/>
            </a:pPr>
            <a:r>
              <a:rPr lang="en-US">
                <a:latin typeface="Arial" panose="020B0604020202020204" pitchFamily="34" charset="0"/>
                <a:cs typeface="Arial" panose="020B0604020202020204" pitchFamily="34" charset="0"/>
              </a:rPr>
              <a:t>Gradient-based optimization toolbox</a:t>
            </a:r>
          </a:p>
          <a:p>
            <a:pPr marL="0" indent="0">
              <a:buNone/>
            </a:pPr>
            <a:r>
              <a:rPr lang="en-US">
                <a:latin typeface="Arial" panose="020B0604020202020204" pitchFamily="34" charset="0"/>
                <a:cs typeface="Arial" panose="020B0604020202020204" pitchFamily="34" charset="0"/>
              </a:rPr>
              <a:t>Default optimizer: modified method of feasible directions</a:t>
            </a:r>
          </a:p>
          <a:p>
            <a:pPr marL="0" indent="0">
              <a:buNone/>
            </a:pPr>
            <a:r>
              <a:rPr lang="en-US">
                <a:latin typeface="Arial" panose="020B0604020202020204" pitchFamily="34" charset="0"/>
                <a:cs typeface="Arial" panose="020B0604020202020204" pitchFamily="34" charset="0"/>
              </a:rPr>
              <a:t>Unconstrained minimization methods</a:t>
            </a:r>
          </a:p>
          <a:p>
            <a:pPr lvl="1"/>
            <a:r>
              <a:rPr lang="en-US">
                <a:latin typeface="Arial" panose="020B0604020202020204" pitchFamily="34" charset="0"/>
                <a:cs typeface="Arial" panose="020B0604020202020204" pitchFamily="34" charset="0"/>
              </a:rPr>
              <a:t>Steepest Descent</a:t>
            </a:r>
          </a:p>
          <a:p>
            <a:pPr lvl="1"/>
            <a:r>
              <a:rPr lang="en-US">
                <a:latin typeface="Arial" panose="020B0604020202020204" pitchFamily="34" charset="0"/>
                <a:cs typeface="Arial" panose="020B0604020202020204" pitchFamily="34" charset="0"/>
              </a:rPr>
              <a:t>Conjugate gradient</a:t>
            </a:r>
          </a:p>
          <a:p>
            <a:r>
              <a:rPr lang="en-US">
                <a:latin typeface="Arial" panose="020B0604020202020204" pitchFamily="34" charset="0"/>
                <a:cs typeface="Arial" panose="020B0604020202020204" pitchFamily="34" charset="0"/>
              </a:rPr>
              <a:t>KKT conditions for optimality for constrained minimum</a:t>
            </a:r>
          </a:p>
          <a:p>
            <a:r>
              <a:rPr lang="en-US">
                <a:latin typeface="Arial" panose="020B0604020202020204" pitchFamily="34" charset="0"/>
                <a:cs typeface="Arial" panose="020B0604020202020204" pitchFamily="34" charset="0"/>
              </a:rPr>
              <a:t>SLP - Sequential linear programming </a:t>
            </a:r>
          </a:p>
          <a:p>
            <a:pPr lvl="1"/>
            <a:r>
              <a:rPr lang="en-US">
                <a:latin typeface="Arial" panose="020B0604020202020204" pitchFamily="34" charset="0"/>
                <a:cs typeface="Arial" panose="020B0604020202020204" pitchFamily="34" charset="0"/>
              </a:rPr>
              <a:t>linearize</a:t>
            </a:r>
          </a:p>
          <a:p>
            <a:pPr lvl="1"/>
            <a:r>
              <a:rPr lang="en-US">
                <a:latin typeface="Arial" panose="020B0604020202020204" pitchFamily="34" charset="0"/>
                <a:cs typeface="Arial" panose="020B0604020202020204" pitchFamily="34" charset="0"/>
              </a:rPr>
              <a:t>solve linear problem using simplex or another optimizer</a:t>
            </a:r>
          </a:p>
          <a:p>
            <a:pPr lvl="1"/>
            <a:r>
              <a:rPr lang="en-US">
                <a:latin typeface="Arial" panose="020B0604020202020204" pitchFamily="34" charset="0"/>
                <a:cs typeface="Arial" panose="020B0604020202020204" pitchFamily="34" charset="0"/>
              </a:rPr>
              <a:t>Re-linearize and repeat till convergence </a:t>
            </a:r>
          </a:p>
          <a:p>
            <a:r>
              <a:rPr lang="en-US">
                <a:latin typeface="Arial" panose="020B0604020202020204" pitchFamily="34" charset="0"/>
                <a:cs typeface="Arial" panose="020B0604020202020204" pitchFamily="34" charset="0"/>
              </a:rPr>
              <a:t>SQP also available</a:t>
            </a:r>
          </a:p>
          <a:p>
            <a:r>
              <a:rPr lang="en-US" b="1">
                <a:latin typeface="Arial" panose="020B0604020202020204" pitchFamily="34" charset="0"/>
                <a:cs typeface="Arial" panose="020B0604020202020204" pitchFamily="34" charset="0"/>
              </a:rPr>
              <a:t>LIMITATIONS – </a:t>
            </a:r>
          </a:p>
          <a:p>
            <a:pPr lvl="1"/>
            <a:r>
              <a:rPr lang="en-US" b="1">
                <a:latin typeface="Arial" panose="020B0604020202020204" pitchFamily="34" charset="0"/>
                <a:cs typeface="Arial" panose="020B0604020202020204" pitchFamily="34" charset="0"/>
              </a:rPr>
              <a:t>nonlinear structural solver not available inside optimizer</a:t>
            </a:r>
          </a:p>
          <a:p>
            <a:pPr lvl="1"/>
            <a:r>
              <a:rPr lang="en-US" b="1">
                <a:latin typeface="Arial" panose="020B0604020202020204" pitchFamily="34" charset="0"/>
                <a:cs typeface="Arial" panose="020B0604020202020204" pitchFamily="34" charset="0"/>
              </a:rPr>
              <a:t>Subcases handled at once – no steps (i.e., cannot do a deformed modal analysis directly)</a:t>
            </a:r>
          </a:p>
          <a:p>
            <a:pPr lvl="2"/>
            <a:r>
              <a:rPr lang="en-US" b="1">
                <a:latin typeface="Arial" panose="020B0604020202020204" pitchFamily="34" charset="0"/>
                <a:cs typeface="Arial" panose="020B0604020202020204" pitchFamily="34" charset="0"/>
              </a:rPr>
              <a:t>This also means that multi-objective (like frequencies matching + static deflection matching) cannot be handled in the same input file (or objective function) since that calls for having both static and modal results accessible and the optimizer only has access to one solver results in each subcase</a:t>
            </a:r>
          </a:p>
          <a:p>
            <a:pPr lvl="2"/>
            <a:r>
              <a:rPr lang="en-US" b="1">
                <a:latin typeface="Arial" panose="020B0604020202020204" pitchFamily="34" charset="0"/>
                <a:cs typeface="Arial" panose="020B0604020202020204" pitchFamily="34" charset="0"/>
              </a:rPr>
              <a:t>must define a series optimization problem to do this - problematic</a:t>
            </a:r>
          </a:p>
        </p:txBody>
      </p:sp>
    </p:spTree>
    <p:extLst>
      <p:ext uri="{BB962C8B-B14F-4D97-AF65-F5344CB8AC3E}">
        <p14:creationId xmlns:p14="http://schemas.microsoft.com/office/powerpoint/2010/main" val="541072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C4BB-45BE-4496-9F1E-B9FE3772F62A}"/>
              </a:ext>
            </a:extLst>
          </p:cNvPr>
          <p:cNvSpPr>
            <a:spLocks noGrp="1"/>
          </p:cNvSpPr>
          <p:nvPr>
            <p:ph type="title"/>
          </p:nvPr>
        </p:nvSpPr>
        <p:spPr/>
        <p:txBody>
          <a:bodyPr/>
          <a:lstStyle/>
          <a:p>
            <a:r>
              <a:rPr lang="en-US">
                <a:latin typeface="Arial"/>
                <a:cs typeface="Arial"/>
              </a:rPr>
              <a:t>Mistuning – FEM property perturbation</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4CDC231-8C57-4686-981A-C9E0008C7D59}"/>
              </a:ext>
            </a:extLst>
          </p:cNvPr>
          <p:cNvSpPr>
            <a:spLocks noGrp="1"/>
          </p:cNvSpPr>
          <p:nvPr>
            <p:ph idx="1"/>
          </p:nvPr>
        </p:nvSpPr>
        <p:spPr/>
        <p:txBody>
          <a:bodyPr vert="horz" lIns="91440" tIns="45721" rIns="91440" bIns="45721" rtlCol="0" anchor="t">
            <a:normAutofit/>
          </a:bodyPr>
          <a:lstStyle/>
          <a:p>
            <a:r>
              <a:rPr lang="en-US">
                <a:latin typeface="Arial"/>
                <a:cs typeface="Arial"/>
              </a:rPr>
              <a:t>Python script:</a:t>
            </a:r>
            <a:endParaRPr lang="en-US">
              <a:latin typeface="Arial" panose="020B0604020202020204" pitchFamily="34" charset="0"/>
              <a:cs typeface="Arial" panose="020B0604020202020204" pitchFamily="34" charset="0"/>
            </a:endParaRPr>
          </a:p>
          <a:p>
            <a:pPr lvl="1"/>
            <a:r>
              <a:rPr lang="en-US">
                <a:latin typeface="Arial"/>
                <a:cs typeface="Arial"/>
              </a:rPr>
              <a:t>User specifies how many perturbed models they want output</a:t>
            </a:r>
          </a:p>
          <a:p>
            <a:pPr lvl="1"/>
            <a:r>
              <a:rPr lang="en-US">
                <a:latin typeface="Arial"/>
                <a:cs typeface="Arial"/>
              </a:rPr>
              <a:t>User specifies "mass", "stiffness", or "both"</a:t>
            </a:r>
          </a:p>
          <a:p>
            <a:pPr lvl="1"/>
            <a:r>
              <a:rPr lang="en-US">
                <a:latin typeface="Arial"/>
                <a:cs typeface="Arial"/>
              </a:rPr>
              <a:t>User specifies how many perturbations to perform</a:t>
            </a:r>
          </a:p>
          <a:p>
            <a:pPr lvl="1"/>
            <a:r>
              <a:rPr lang="en-US">
                <a:latin typeface="Arial"/>
                <a:cs typeface="Arial"/>
              </a:rPr>
              <a:t>Reads in a reference .</a:t>
            </a:r>
            <a:r>
              <a:rPr lang="en-US" err="1">
                <a:latin typeface="Arial"/>
                <a:cs typeface="Arial"/>
              </a:rPr>
              <a:t>bdf</a:t>
            </a:r>
            <a:r>
              <a:rPr lang="en-US">
                <a:latin typeface="Arial"/>
                <a:cs typeface="Arial"/>
              </a:rPr>
              <a:t> file</a:t>
            </a:r>
            <a:endParaRPr lang="en-US"/>
          </a:p>
          <a:p>
            <a:pPr lvl="1"/>
            <a:r>
              <a:rPr lang="en-US">
                <a:latin typeface="Arial"/>
                <a:cs typeface="Arial"/>
              </a:rPr>
              <a:t>Randomly perturbs properties within a set range (5%) </a:t>
            </a:r>
          </a:p>
          <a:p>
            <a:pPr lvl="1"/>
            <a:r>
              <a:rPr lang="en-US">
                <a:latin typeface="Arial"/>
                <a:cs typeface="Arial"/>
              </a:rPr>
              <a:t>Saves the mistuned .</a:t>
            </a:r>
            <a:r>
              <a:rPr lang="en-US" err="1">
                <a:latin typeface="Arial"/>
                <a:cs typeface="Arial"/>
              </a:rPr>
              <a:t>bdf</a:t>
            </a:r>
            <a:endParaRPr lang="en-US">
              <a:latin typeface="Arial"/>
              <a:cs typeface="Arial"/>
            </a:endParaRPr>
          </a:p>
          <a:p>
            <a:pPr lvl="1"/>
            <a:endParaRPr lang="en-US">
              <a:latin typeface="Arial"/>
              <a:cs typeface="Arial"/>
            </a:endParaRPr>
          </a:p>
          <a:p>
            <a:r>
              <a:rPr lang="en-US">
                <a:latin typeface="Arial"/>
                <a:cs typeface="Arial"/>
              </a:rPr>
              <a:t>Perturbations applied to regions of the FEM</a:t>
            </a:r>
          </a:p>
        </p:txBody>
      </p:sp>
    </p:spTree>
    <p:extLst>
      <p:ext uri="{BB962C8B-B14F-4D97-AF65-F5344CB8AC3E}">
        <p14:creationId xmlns:p14="http://schemas.microsoft.com/office/powerpoint/2010/main" val="405578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8AA7D-C1BA-4D6F-BB82-F4D028DE0C3E}"/>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Results of mass matching</a:t>
            </a:r>
          </a:p>
        </p:txBody>
      </p:sp>
      <p:graphicFrame>
        <p:nvGraphicFramePr>
          <p:cNvPr id="5" name="Chart 4">
            <a:extLst>
              <a:ext uri="{FF2B5EF4-FFF2-40B4-BE49-F238E27FC236}">
                <a16:creationId xmlns:a16="http://schemas.microsoft.com/office/drawing/2014/main" id="{FDEAC31E-D69F-440A-84C8-55FF0B65F7B2}"/>
              </a:ext>
            </a:extLst>
          </p:cNvPr>
          <p:cNvGraphicFramePr>
            <a:graphicFrameLocks/>
          </p:cNvGraphicFramePr>
          <p:nvPr>
            <p:extLst>
              <p:ext uri="{D42A27DB-BD31-4B8C-83A1-F6EECF244321}">
                <p14:modId xmlns:p14="http://schemas.microsoft.com/office/powerpoint/2010/main" val="2195057324"/>
              </p:ext>
            </p:extLst>
          </p:nvPr>
        </p:nvGraphicFramePr>
        <p:xfrm>
          <a:off x="1791302" y="1668881"/>
          <a:ext cx="8609397"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B1DB1686-F729-4226-9676-7A80C1B31BD6}"/>
              </a:ext>
            </a:extLst>
          </p:cNvPr>
          <p:cNvGraphicFramePr>
            <a:graphicFrameLocks/>
          </p:cNvGraphicFramePr>
          <p:nvPr>
            <p:extLst>
              <p:ext uri="{D42A27DB-BD31-4B8C-83A1-F6EECF244321}">
                <p14:modId xmlns:p14="http://schemas.microsoft.com/office/powerpoint/2010/main" val="2209818920"/>
              </p:ext>
            </p:extLst>
          </p:nvPr>
        </p:nvGraphicFramePr>
        <p:xfrm>
          <a:off x="1791300" y="4412084"/>
          <a:ext cx="8609397" cy="238801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5AC397E6-D482-454D-91C7-F0FCAB69AD89}"/>
              </a:ext>
            </a:extLst>
          </p:cNvPr>
          <p:cNvSpPr txBox="1"/>
          <p:nvPr/>
        </p:nvSpPr>
        <p:spPr>
          <a:xfrm>
            <a:off x="77561" y="4596494"/>
            <a:ext cx="1787979" cy="1385764"/>
          </a:xfrm>
          <a:prstGeom prst="rect">
            <a:avLst/>
          </a:prstGeom>
          <a:noFill/>
        </p:spPr>
        <p:txBody>
          <a:bodyPr wrap="square" rtlCol="0">
            <a:spAutoFit/>
          </a:bodyPr>
          <a:lstStyle/>
          <a:p>
            <a:r>
              <a:rPr lang="en-US" sz="1401" b="1">
                <a:latin typeface="Arial" panose="020B0604020202020204" pitchFamily="34" charset="0"/>
                <a:cs typeface="Arial" panose="020B0604020202020204" pitchFamily="34" charset="0"/>
              </a:rPr>
              <a:t>Note:</a:t>
            </a:r>
            <a:r>
              <a:rPr lang="en-US" sz="1401">
                <a:latin typeface="Arial" panose="020B0604020202020204" pitchFamily="34" charset="0"/>
                <a:cs typeface="Arial" panose="020B0604020202020204" pitchFamily="34" charset="0"/>
              </a:rPr>
              <a:t> The ‘section’ in the second plot is misleading since it shows the overall average across the entire structure</a:t>
            </a:r>
          </a:p>
        </p:txBody>
      </p:sp>
    </p:spTree>
    <p:extLst>
      <p:ext uri="{BB962C8B-B14F-4D97-AF65-F5344CB8AC3E}">
        <p14:creationId xmlns:p14="http://schemas.microsoft.com/office/powerpoint/2010/main" val="404257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9872F-EF37-4F65-B5D0-A2B98823E622}"/>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Setup and results of stiffness tuning</a:t>
            </a:r>
          </a:p>
        </p:txBody>
      </p:sp>
      <p:graphicFrame>
        <p:nvGraphicFramePr>
          <p:cNvPr id="5" name="Chart 4">
            <a:extLst>
              <a:ext uri="{FF2B5EF4-FFF2-40B4-BE49-F238E27FC236}">
                <a16:creationId xmlns:a16="http://schemas.microsoft.com/office/drawing/2014/main" id="{223855F5-7B4C-496F-B96E-CD52638B72A7}"/>
              </a:ext>
            </a:extLst>
          </p:cNvPr>
          <p:cNvGraphicFramePr>
            <a:graphicFrameLocks/>
          </p:cNvGraphicFramePr>
          <p:nvPr>
            <p:extLst>
              <p:ext uri="{D42A27DB-BD31-4B8C-83A1-F6EECF244321}">
                <p14:modId xmlns:p14="http://schemas.microsoft.com/office/powerpoint/2010/main" val="3925020925"/>
              </p:ext>
            </p:extLst>
          </p:nvPr>
        </p:nvGraphicFramePr>
        <p:xfrm>
          <a:off x="1616393" y="1690689"/>
          <a:ext cx="8361045"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F9216233-D081-48FF-977F-7CF03D33DD36}"/>
              </a:ext>
            </a:extLst>
          </p:cNvPr>
          <p:cNvGraphicFramePr>
            <a:graphicFrameLocks/>
          </p:cNvGraphicFramePr>
          <p:nvPr>
            <p:extLst>
              <p:ext uri="{D42A27DB-BD31-4B8C-83A1-F6EECF244321}">
                <p14:modId xmlns:p14="http://schemas.microsoft.com/office/powerpoint/2010/main" val="3979168695"/>
              </p:ext>
            </p:extLst>
          </p:nvPr>
        </p:nvGraphicFramePr>
        <p:xfrm>
          <a:off x="1616393" y="4391529"/>
          <a:ext cx="8361045" cy="24664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76515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68EA-C6BA-44DE-B4F9-3AEA3A8BF1EE}"/>
              </a:ext>
            </a:extLst>
          </p:cNvPr>
          <p:cNvSpPr>
            <a:spLocks noGrp="1"/>
          </p:cNvSpPr>
          <p:nvPr>
            <p:ph type="title"/>
          </p:nvPr>
        </p:nvSpPr>
        <p:spPr/>
        <p:txBody>
          <a:bodyPr/>
          <a:lstStyle/>
          <a:p>
            <a:r>
              <a:rPr lang="en-US">
                <a:latin typeface="Arial"/>
                <a:cs typeface="Arial"/>
              </a:rPr>
              <a:t>Literature Review</a:t>
            </a:r>
          </a:p>
        </p:txBody>
      </p:sp>
      <p:sp>
        <p:nvSpPr>
          <p:cNvPr id="3" name="Text Placeholder 2">
            <a:extLst>
              <a:ext uri="{FF2B5EF4-FFF2-40B4-BE49-F238E27FC236}">
                <a16:creationId xmlns:a16="http://schemas.microsoft.com/office/drawing/2014/main" id="{275E3A30-21D3-4955-8F3B-60B6BEE73707}"/>
              </a:ext>
            </a:extLst>
          </p:cNvPr>
          <p:cNvSpPr>
            <a:spLocks noGrp="1"/>
          </p:cNvSpPr>
          <p:nvPr>
            <p:ph type="body" idx="1"/>
          </p:nvPr>
        </p:nvSpPr>
        <p:spPr/>
        <p:txBody>
          <a:bodyPr/>
          <a:lstStyle/>
          <a:p>
            <a:r>
              <a:rPr lang="en-US" dirty="0">
                <a:latin typeface="Arial"/>
                <a:cs typeface="Arial"/>
              </a:rPr>
              <a:t>Selected papers – add a quick list here of the paper titles, year and where they were published</a:t>
            </a:r>
          </a:p>
        </p:txBody>
      </p:sp>
    </p:spTree>
    <p:extLst>
      <p:ext uri="{BB962C8B-B14F-4D97-AF65-F5344CB8AC3E}">
        <p14:creationId xmlns:p14="http://schemas.microsoft.com/office/powerpoint/2010/main" val="3062866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1: Overview</a:t>
            </a:r>
          </a:p>
        </p:txBody>
      </p:sp>
      <p:sp>
        <p:nvSpPr>
          <p:cNvPr id="3" name="Content Placeholder 2">
            <a:extLst>
              <a:ext uri="{FF2B5EF4-FFF2-40B4-BE49-F238E27FC236}">
                <a16:creationId xmlns:a16="http://schemas.microsoft.com/office/drawing/2014/main" id="{19CD30FA-8DAC-48E3-BBC6-811D1671AD71}"/>
              </a:ext>
            </a:extLst>
          </p:cNvPr>
          <p:cNvSpPr>
            <a:spLocks noGrp="1"/>
          </p:cNvSpPr>
          <p:nvPr>
            <p:ph idx="1"/>
          </p:nvPr>
        </p:nvSpPr>
        <p:spPr/>
        <p:txBody>
          <a:bodyPr vert="horz" lIns="91440" tIns="45721" rIns="91440" bIns="45721" rtlCol="0" anchor="t">
            <a:normAutofit fontScale="92500"/>
          </a:bodyPr>
          <a:lstStyle/>
          <a:p>
            <a:r>
              <a:rPr lang="en-US" dirty="0" err="1">
                <a:latin typeface="Arial"/>
                <a:ea typeface="+mn-lt"/>
                <a:cs typeface="+mn-lt"/>
              </a:rPr>
              <a:t>Jin</a:t>
            </a:r>
            <a:r>
              <a:rPr lang="en-US" dirty="0">
                <a:latin typeface="Arial"/>
                <a:ea typeface="+mn-lt"/>
                <a:cs typeface="+mn-lt"/>
              </a:rPr>
              <a:t>, S. S., Cho, S., Jung, H. J., Lee, J. J., and Yun, C. B., “A new multi-objective approach to finite element model updating,” Journal of Sound and Vibration, Vol. 333, No. 11, 2014, pp. 2323–2338</a:t>
            </a:r>
          </a:p>
          <a:p>
            <a:endParaRPr lang="en-US" dirty="0">
              <a:latin typeface="Arial"/>
              <a:cs typeface="Calibri"/>
            </a:endParaRPr>
          </a:p>
          <a:p>
            <a:r>
              <a:rPr lang="en-US" dirty="0">
                <a:latin typeface="Arial"/>
                <a:cs typeface="Calibri"/>
              </a:rPr>
              <a:t>Compares single-objective function (SOF) vs multi-objective function (MOF) approach in forming the FEM updating optimization problem</a:t>
            </a:r>
          </a:p>
          <a:p>
            <a:endParaRPr lang="en-US" dirty="0">
              <a:latin typeface="Arial"/>
              <a:cs typeface="Calibri"/>
            </a:endParaRPr>
          </a:p>
          <a:p>
            <a:r>
              <a:rPr lang="en-US" dirty="0">
                <a:latin typeface="Arial"/>
                <a:cs typeface="Calibri"/>
              </a:rPr>
              <a:t>Outlines SOF and MOF formulation and applies to experimental problem featuring a highway overpass bridge</a:t>
            </a:r>
          </a:p>
        </p:txBody>
      </p:sp>
    </p:spTree>
    <p:extLst>
      <p:ext uri="{BB962C8B-B14F-4D97-AF65-F5344CB8AC3E}">
        <p14:creationId xmlns:p14="http://schemas.microsoft.com/office/powerpoint/2010/main" val="1377655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4F7F-8137-4518-A910-C6C4F4FEDCE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681406D3-A41A-4F46-920A-4B0ECC8BFB50}"/>
              </a:ext>
            </a:extLst>
          </p:cNvPr>
          <p:cNvSpPr>
            <a:spLocks noGrp="1"/>
          </p:cNvSpPr>
          <p:nvPr>
            <p:ph idx="1"/>
          </p:nvPr>
        </p:nvSpPr>
        <p:spPr/>
        <p:txBody>
          <a:bodyPr vert="horz" lIns="91440" tIns="45721" rIns="91440" bIns="45721" rtlCol="0" anchor="t">
            <a:normAutofit/>
          </a:bodyPr>
          <a:lstStyle/>
          <a:p>
            <a:r>
              <a:rPr lang="en-US">
                <a:latin typeface="Arial" panose="020B0604020202020204" pitchFamily="34" charset="0"/>
                <a:cs typeface="Arial" panose="020B0604020202020204" pitchFamily="34" charset="0"/>
              </a:rPr>
              <a:t>Problem definition</a:t>
            </a:r>
          </a:p>
          <a:p>
            <a:pPr lvl="1"/>
            <a:r>
              <a:rPr lang="en-US">
                <a:latin typeface="Arial" panose="020B0604020202020204" pitchFamily="34" charset="0"/>
                <a:cs typeface="Arial" panose="020B0604020202020204" pitchFamily="34" charset="0"/>
              </a:rPr>
              <a:t>Introduction to numerical-only FEM updating setup</a:t>
            </a:r>
          </a:p>
          <a:p>
            <a:r>
              <a:rPr lang="en-US">
                <a:latin typeface="Arial" panose="020B0604020202020204" pitchFamily="34" charset="0"/>
                <a:cs typeface="Arial" panose="020B0604020202020204" pitchFamily="34" charset="0"/>
              </a:rPr>
              <a:t>Approach:</a:t>
            </a:r>
          </a:p>
          <a:p>
            <a:pPr marL="971562" lvl="1" indent="-514357">
              <a:buAutoNum type="arabicPeriod"/>
            </a:pPr>
            <a:r>
              <a:rPr lang="en-US">
                <a:latin typeface="Arial" panose="020B0604020202020204" pitchFamily="34" charset="0"/>
                <a:cs typeface="Arial" panose="020B0604020202020204" pitchFamily="34" charset="0"/>
              </a:rPr>
              <a:t>Sequential mass and stiffness optimizations</a:t>
            </a:r>
          </a:p>
          <a:p>
            <a:pPr marL="971562" lvl="1" indent="-514357">
              <a:buAutoNum type="arabicPeriod"/>
            </a:pPr>
            <a:r>
              <a:rPr lang="en-US">
                <a:latin typeface="Arial" panose="020B0604020202020204" pitchFamily="34" charset="0"/>
                <a:cs typeface="Arial" panose="020B0604020202020204" pitchFamily="34" charset="0"/>
              </a:rPr>
              <a:t>Single-step optimization</a:t>
            </a:r>
          </a:p>
          <a:p>
            <a:r>
              <a:rPr lang="en-US">
                <a:solidFill>
                  <a:schemeClr val="bg1">
                    <a:lumMod val="65000"/>
                  </a:schemeClr>
                </a:solidFill>
                <a:latin typeface="Arial" panose="020B0604020202020204" pitchFamily="34" charset="0"/>
                <a:cs typeface="Arial" panose="020B0604020202020204" pitchFamily="34" charset="0"/>
              </a:rPr>
              <a:t>Beam test case</a:t>
            </a:r>
          </a:p>
          <a:p>
            <a:r>
              <a:rPr lang="en-US">
                <a:solidFill>
                  <a:schemeClr val="bg1">
                    <a:lumMod val="65000"/>
                  </a:schemeClr>
                </a:solidFill>
                <a:latin typeface="Arial" panose="020B0604020202020204" pitchFamily="34" charset="0"/>
                <a:cs typeface="Arial" panose="020B0604020202020204" pitchFamily="34" charset="0"/>
              </a:rPr>
              <a:t>Preliminary results</a:t>
            </a:r>
          </a:p>
          <a:p>
            <a:r>
              <a:rPr lang="en-US">
                <a:solidFill>
                  <a:schemeClr val="bg1">
                    <a:lumMod val="65000"/>
                  </a:schemeClr>
                </a:solidFill>
                <a:latin typeface="Arial" panose="020B0604020202020204" pitchFamily="34" charset="0"/>
                <a:cs typeface="Arial" panose="020B0604020202020204" pitchFamily="34" charset="0"/>
              </a:rPr>
              <a:t>Limitations in SOL200</a:t>
            </a:r>
          </a:p>
          <a:p>
            <a:pPr lvl="2"/>
            <a:endParaRPr lang="en-US">
              <a:latin typeface="Arial" panose="020B0604020202020204" pitchFamily="34" charset="0"/>
              <a:cs typeface="Arial" panose="020B0604020202020204" pitchFamily="34" charset="0"/>
            </a:endParaRPr>
          </a:p>
          <a:p>
            <a:pPr lvl="1"/>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2565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1: Formulation</a:t>
            </a:r>
          </a:p>
        </p:txBody>
      </p:sp>
      <p:sp>
        <p:nvSpPr>
          <p:cNvPr id="3" name="Content Placeholder 2">
            <a:extLst>
              <a:ext uri="{FF2B5EF4-FFF2-40B4-BE49-F238E27FC236}">
                <a16:creationId xmlns:a16="http://schemas.microsoft.com/office/drawing/2014/main" id="{19CD30FA-8DAC-48E3-BBC6-811D1671AD71}"/>
              </a:ext>
            </a:extLst>
          </p:cNvPr>
          <p:cNvSpPr>
            <a:spLocks noGrp="1"/>
          </p:cNvSpPr>
          <p:nvPr>
            <p:ph idx="1"/>
          </p:nvPr>
        </p:nvSpPr>
        <p:spPr/>
        <p:txBody>
          <a:bodyPr vert="horz" lIns="91440" tIns="45721" rIns="91440" bIns="45721" rtlCol="0" anchor="t">
            <a:normAutofit/>
          </a:bodyPr>
          <a:lstStyle/>
          <a:p>
            <a:r>
              <a:rPr lang="en-US">
                <a:latin typeface="Arial"/>
                <a:cs typeface="Calibri"/>
              </a:rPr>
              <a:t>SOF:</a:t>
            </a:r>
            <a:br>
              <a:rPr lang="en-US">
                <a:latin typeface="Arial"/>
                <a:cs typeface="Calibri"/>
              </a:rPr>
            </a:br>
            <a:br>
              <a:rPr lang="en-US">
                <a:latin typeface="Arial"/>
                <a:cs typeface="Calibri"/>
              </a:rPr>
            </a:br>
            <a:br>
              <a:rPr lang="en-US">
                <a:latin typeface="Arial"/>
                <a:cs typeface="Calibri"/>
              </a:rPr>
            </a:br>
            <a:br>
              <a:rPr lang="en-US">
                <a:latin typeface="Arial"/>
                <a:cs typeface="Calibri"/>
              </a:rPr>
            </a:br>
            <a:endParaRPr lang="en-US">
              <a:latin typeface="Arial"/>
              <a:cs typeface="Calibri"/>
            </a:endParaRPr>
          </a:p>
          <a:p>
            <a:r>
              <a:rPr lang="en-US">
                <a:latin typeface="Arial"/>
                <a:cs typeface="Calibri"/>
              </a:rPr>
              <a:t>MOF:</a:t>
            </a:r>
          </a:p>
        </p:txBody>
      </p:sp>
      <p:grpSp>
        <p:nvGrpSpPr>
          <p:cNvPr id="8" name="Group 7">
            <a:extLst>
              <a:ext uri="{FF2B5EF4-FFF2-40B4-BE49-F238E27FC236}">
                <a16:creationId xmlns:a16="http://schemas.microsoft.com/office/drawing/2014/main" id="{B325F56A-1060-4CE8-ABF3-27BC52129FD4}"/>
              </a:ext>
            </a:extLst>
          </p:cNvPr>
          <p:cNvGrpSpPr/>
          <p:nvPr/>
        </p:nvGrpSpPr>
        <p:grpSpPr>
          <a:xfrm>
            <a:off x="2657557" y="1694258"/>
            <a:ext cx="2770110" cy="1506412"/>
            <a:chOff x="2055977" y="1825625"/>
            <a:chExt cx="2770110" cy="1506412"/>
          </a:xfrm>
        </p:grpSpPr>
        <p:pic>
          <p:nvPicPr>
            <p:cNvPr id="5" name="Picture 4">
              <a:extLst>
                <a:ext uri="{FF2B5EF4-FFF2-40B4-BE49-F238E27FC236}">
                  <a16:creationId xmlns:a16="http://schemas.microsoft.com/office/drawing/2014/main" id="{9B4C84F6-4918-450D-B593-F79BBFC3CDF3}"/>
                </a:ext>
              </a:extLst>
            </p:cNvPr>
            <p:cNvPicPr>
              <a:picLocks noChangeAspect="1"/>
            </p:cNvPicPr>
            <p:nvPr/>
          </p:nvPicPr>
          <p:blipFill>
            <a:blip r:embed="rId2"/>
            <a:stretch>
              <a:fillRect/>
            </a:stretch>
          </p:blipFill>
          <p:spPr>
            <a:xfrm>
              <a:off x="2332226" y="1825625"/>
              <a:ext cx="2217612" cy="514395"/>
            </a:xfrm>
            <a:prstGeom prst="rect">
              <a:avLst/>
            </a:prstGeom>
          </p:spPr>
        </p:pic>
        <p:pic>
          <p:nvPicPr>
            <p:cNvPr id="7" name="Picture 6">
              <a:extLst>
                <a:ext uri="{FF2B5EF4-FFF2-40B4-BE49-F238E27FC236}">
                  <a16:creationId xmlns:a16="http://schemas.microsoft.com/office/drawing/2014/main" id="{4AC9E423-4799-4FD8-95B2-0237240D85BE}"/>
                </a:ext>
              </a:extLst>
            </p:cNvPr>
            <p:cNvPicPr>
              <a:picLocks noChangeAspect="1"/>
            </p:cNvPicPr>
            <p:nvPr/>
          </p:nvPicPr>
          <p:blipFill>
            <a:blip r:embed="rId3"/>
            <a:stretch>
              <a:fillRect/>
            </a:stretch>
          </p:blipFill>
          <p:spPr>
            <a:xfrm>
              <a:off x="2055977" y="2379454"/>
              <a:ext cx="2770110" cy="952583"/>
            </a:xfrm>
            <a:prstGeom prst="rect">
              <a:avLst/>
            </a:prstGeom>
          </p:spPr>
        </p:pic>
      </p:grpSp>
      <p:pic>
        <p:nvPicPr>
          <p:cNvPr id="10" name="Picture 9">
            <a:extLst>
              <a:ext uri="{FF2B5EF4-FFF2-40B4-BE49-F238E27FC236}">
                <a16:creationId xmlns:a16="http://schemas.microsoft.com/office/drawing/2014/main" id="{4A5FAABC-AFFC-4093-AEE6-9B3C325DCD92}"/>
              </a:ext>
            </a:extLst>
          </p:cNvPr>
          <p:cNvPicPr>
            <a:picLocks noChangeAspect="1"/>
          </p:cNvPicPr>
          <p:nvPr/>
        </p:nvPicPr>
        <p:blipFill>
          <a:blip r:embed="rId4"/>
          <a:stretch>
            <a:fillRect/>
          </a:stretch>
        </p:blipFill>
        <p:spPr>
          <a:xfrm>
            <a:off x="6381750" y="1690690"/>
            <a:ext cx="3989417" cy="1543184"/>
          </a:xfrm>
          <a:prstGeom prst="rect">
            <a:avLst/>
          </a:prstGeom>
        </p:spPr>
      </p:pic>
      <p:pic>
        <p:nvPicPr>
          <p:cNvPr id="12" name="Picture 11">
            <a:extLst>
              <a:ext uri="{FF2B5EF4-FFF2-40B4-BE49-F238E27FC236}">
                <a16:creationId xmlns:a16="http://schemas.microsoft.com/office/drawing/2014/main" id="{952535FE-0BA0-470D-9FC0-E691B5E559CF}"/>
              </a:ext>
            </a:extLst>
          </p:cNvPr>
          <p:cNvPicPr>
            <a:picLocks noChangeAspect="1"/>
          </p:cNvPicPr>
          <p:nvPr/>
        </p:nvPicPr>
        <p:blipFill>
          <a:blip r:embed="rId5"/>
          <a:stretch>
            <a:fillRect/>
          </a:stretch>
        </p:blipFill>
        <p:spPr>
          <a:xfrm>
            <a:off x="2594686" y="3898049"/>
            <a:ext cx="2895851" cy="1284082"/>
          </a:xfrm>
          <a:prstGeom prst="rect">
            <a:avLst/>
          </a:prstGeom>
        </p:spPr>
      </p:pic>
      <p:pic>
        <p:nvPicPr>
          <p:cNvPr id="14" name="Picture 13">
            <a:extLst>
              <a:ext uri="{FF2B5EF4-FFF2-40B4-BE49-F238E27FC236}">
                <a16:creationId xmlns:a16="http://schemas.microsoft.com/office/drawing/2014/main" id="{C1601CC2-BF69-4299-AE79-D9D3059A20D3}"/>
              </a:ext>
            </a:extLst>
          </p:cNvPr>
          <p:cNvPicPr>
            <a:picLocks noChangeAspect="1"/>
          </p:cNvPicPr>
          <p:nvPr/>
        </p:nvPicPr>
        <p:blipFill>
          <a:blip r:embed="rId6"/>
          <a:stretch>
            <a:fillRect/>
          </a:stretch>
        </p:blipFill>
        <p:spPr>
          <a:xfrm>
            <a:off x="6381750" y="4206684"/>
            <a:ext cx="3989417" cy="666809"/>
          </a:xfrm>
          <a:prstGeom prst="rect">
            <a:avLst/>
          </a:prstGeom>
        </p:spPr>
      </p:pic>
      <p:sp>
        <p:nvSpPr>
          <p:cNvPr id="15" name="TextBox 14">
            <a:extLst>
              <a:ext uri="{FF2B5EF4-FFF2-40B4-BE49-F238E27FC236}">
                <a16:creationId xmlns:a16="http://schemas.microsoft.com/office/drawing/2014/main" id="{A9B9E870-1ABA-48D5-9810-19CDBEDC9789}"/>
              </a:ext>
            </a:extLst>
          </p:cNvPr>
          <p:cNvSpPr txBox="1"/>
          <p:nvPr/>
        </p:nvSpPr>
        <p:spPr>
          <a:xfrm>
            <a:off x="838202" y="5569436"/>
            <a:ext cx="4993675" cy="1200842"/>
          </a:xfrm>
          <a:prstGeom prst="rect">
            <a:avLst/>
          </a:prstGeom>
          <a:noFill/>
        </p:spPr>
        <p:txBody>
          <a:bodyPr wrap="none" rtlCol="0">
            <a:spAutoFit/>
          </a:bodyPr>
          <a:lstStyle/>
          <a:p>
            <a:r>
              <a:rPr lang="en-US" sz="1801">
                <a:latin typeface="Arial" panose="020B0604020202020204" pitchFamily="34" charset="0"/>
                <a:cs typeface="Arial" panose="020B0604020202020204" pitchFamily="34" charset="0"/>
              </a:rPr>
              <a:t>F – objective functions</a:t>
            </a:r>
          </a:p>
          <a:p>
            <a:r>
              <a:rPr lang="en-US" sz="1801">
                <a:latin typeface="Arial" panose="020B0604020202020204" pitchFamily="34" charset="0"/>
                <a:cs typeface="Arial" panose="020B0604020202020204" pitchFamily="34" charset="0"/>
              </a:rPr>
              <a:t>X – design variables, can have side constraints</a:t>
            </a:r>
          </a:p>
          <a:p>
            <a:r>
              <a:rPr lang="en-US" sz="1801">
                <a:latin typeface="Arial" panose="020B0604020202020204" pitchFamily="34" charset="0"/>
                <a:cs typeface="Arial" panose="020B0604020202020204" pitchFamily="34" charset="0"/>
              </a:rPr>
              <a:t>g – inequality constraints</a:t>
            </a:r>
          </a:p>
          <a:p>
            <a:r>
              <a:rPr lang="en-US" sz="1801">
                <a:latin typeface="Arial" panose="020B0604020202020204" pitchFamily="34" charset="0"/>
                <a:cs typeface="Arial" panose="020B0604020202020204" pitchFamily="34" charset="0"/>
              </a:rPr>
              <a:t>h – equality constraints</a:t>
            </a:r>
          </a:p>
        </p:txBody>
      </p:sp>
      <p:sp>
        <p:nvSpPr>
          <p:cNvPr id="17" name="TextBox 16">
            <a:extLst>
              <a:ext uri="{FF2B5EF4-FFF2-40B4-BE49-F238E27FC236}">
                <a16:creationId xmlns:a16="http://schemas.microsoft.com/office/drawing/2014/main" id="{49E4680E-71AA-4812-BFD9-CB680FF13891}"/>
              </a:ext>
            </a:extLst>
          </p:cNvPr>
          <p:cNvSpPr txBox="1"/>
          <p:nvPr/>
        </p:nvSpPr>
        <p:spPr>
          <a:xfrm>
            <a:off x="6096000" y="5569434"/>
            <a:ext cx="5557932" cy="923714"/>
          </a:xfrm>
          <a:prstGeom prst="rect">
            <a:avLst/>
          </a:prstGeom>
          <a:noFill/>
        </p:spPr>
        <p:txBody>
          <a:bodyPr wrap="none" rtlCol="0">
            <a:spAutoFit/>
          </a:bodyPr>
          <a:lstStyle/>
          <a:p>
            <a:r>
              <a:rPr lang="en-US" sz="1801">
                <a:latin typeface="Arial" panose="020B0604020202020204" pitchFamily="34" charset="0"/>
                <a:cs typeface="Arial" panose="020B0604020202020204" pitchFamily="34" charset="0"/>
              </a:rPr>
              <a:t>w – weights, determined by user</a:t>
            </a:r>
          </a:p>
          <a:p>
            <a:r>
              <a:rPr lang="en-US" sz="1801">
                <a:latin typeface="Arial" panose="020B0604020202020204" pitchFamily="34" charset="0"/>
                <a:cs typeface="Arial" panose="020B0604020202020204" pitchFamily="34" charset="0"/>
              </a:rPr>
              <a:t>MOF eliminates need for user to set w</a:t>
            </a:r>
          </a:p>
          <a:p>
            <a:r>
              <a:rPr lang="en-US" sz="1801">
                <a:latin typeface="Arial" panose="020B0604020202020204" pitchFamily="34" charset="0"/>
                <a:cs typeface="Arial" panose="020B0604020202020204" pitchFamily="34" charset="0"/>
              </a:rPr>
              <a:t>Only side constraints used in demonstration problem</a:t>
            </a:r>
          </a:p>
        </p:txBody>
      </p:sp>
    </p:spTree>
    <p:extLst>
      <p:ext uri="{BB962C8B-B14F-4D97-AF65-F5344CB8AC3E}">
        <p14:creationId xmlns:p14="http://schemas.microsoft.com/office/powerpoint/2010/main" val="3680837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1: Implementation</a:t>
            </a:r>
          </a:p>
        </p:txBody>
      </p:sp>
      <p:pic>
        <p:nvPicPr>
          <p:cNvPr id="7" name="Picture 6">
            <a:extLst>
              <a:ext uri="{FF2B5EF4-FFF2-40B4-BE49-F238E27FC236}">
                <a16:creationId xmlns:a16="http://schemas.microsoft.com/office/drawing/2014/main" id="{D5194F7C-F8B8-4CB1-AA9F-332734280526}"/>
              </a:ext>
            </a:extLst>
          </p:cNvPr>
          <p:cNvPicPr>
            <a:picLocks noChangeAspect="1"/>
          </p:cNvPicPr>
          <p:nvPr/>
        </p:nvPicPr>
        <p:blipFill>
          <a:blip r:embed="rId2"/>
          <a:stretch>
            <a:fillRect/>
          </a:stretch>
        </p:blipFill>
        <p:spPr>
          <a:xfrm>
            <a:off x="5456826" y="1315892"/>
            <a:ext cx="6427867" cy="5421291"/>
          </a:xfrm>
          <a:prstGeom prst="rect">
            <a:avLst/>
          </a:prstGeom>
        </p:spPr>
      </p:pic>
      <p:sp>
        <p:nvSpPr>
          <p:cNvPr id="8" name="TextBox 7">
            <a:extLst>
              <a:ext uri="{FF2B5EF4-FFF2-40B4-BE49-F238E27FC236}">
                <a16:creationId xmlns:a16="http://schemas.microsoft.com/office/drawing/2014/main" id="{02604293-0243-4A87-BED1-960D9E7CBBD0}"/>
              </a:ext>
            </a:extLst>
          </p:cNvPr>
          <p:cNvSpPr txBox="1"/>
          <p:nvPr/>
        </p:nvSpPr>
        <p:spPr>
          <a:xfrm>
            <a:off x="838201" y="1544052"/>
            <a:ext cx="4860757" cy="5080622"/>
          </a:xfrm>
          <a:prstGeom prst="rect">
            <a:avLst/>
          </a:prstGeom>
          <a:noFill/>
        </p:spPr>
        <p:txBody>
          <a:bodyPr wrap="square" rtlCol="0">
            <a:spAutoFit/>
          </a:bodyPr>
          <a:lstStyle/>
          <a:p>
            <a:pPr marL="285753"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Optimizer:</a:t>
            </a:r>
          </a:p>
          <a:p>
            <a:pPr marL="742959" lvl="1"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SOF – Genetic Algorithm</a:t>
            </a:r>
          </a:p>
          <a:p>
            <a:pPr marL="742959" lvl="1"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MOF – Non-dominating Sorting Genetic Algorithm-II (NSGA-II) </a:t>
            </a:r>
          </a:p>
          <a:p>
            <a:pPr marL="742959" lvl="1" indent="-285753">
              <a:buFont typeface="Arial" panose="020B0604020202020204" pitchFamily="34" charset="0"/>
              <a:buChar char="•"/>
            </a:pPr>
            <a:endParaRPr lang="en-US" sz="1801" dirty="0">
              <a:latin typeface="Arial" panose="020B0604020202020204" pitchFamily="34" charset="0"/>
              <a:cs typeface="Arial" panose="020B0604020202020204" pitchFamily="34" charset="0"/>
            </a:endParaRPr>
          </a:p>
          <a:p>
            <a:pPr marL="285753"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FEM Solver:</a:t>
            </a:r>
          </a:p>
          <a:p>
            <a:pPr marL="742959" lvl="1"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SAP2000 (civil FEM program)</a:t>
            </a:r>
          </a:p>
          <a:p>
            <a:pPr marL="742959" lvl="1" indent="-285753">
              <a:buFont typeface="Arial" panose="020B0604020202020204" pitchFamily="34" charset="0"/>
              <a:buChar char="•"/>
            </a:pPr>
            <a:endParaRPr lang="en-US" sz="1801" dirty="0">
              <a:latin typeface="Arial" panose="020B0604020202020204" pitchFamily="34" charset="0"/>
              <a:cs typeface="Arial" panose="020B0604020202020204" pitchFamily="34" charset="0"/>
            </a:endParaRPr>
          </a:p>
          <a:p>
            <a:pPr marL="285753"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Interfaced through GUI within MATLAB</a:t>
            </a:r>
          </a:p>
          <a:p>
            <a:pPr marL="285753" indent="-285753">
              <a:buFont typeface="Arial" panose="020B0604020202020204" pitchFamily="34" charset="0"/>
              <a:buChar char="•"/>
            </a:pPr>
            <a:endParaRPr lang="en-US" sz="1801" dirty="0">
              <a:latin typeface="Arial" panose="020B0604020202020204" pitchFamily="34" charset="0"/>
              <a:cs typeface="Arial" panose="020B0604020202020204" pitchFamily="34" charset="0"/>
            </a:endParaRPr>
          </a:p>
          <a:p>
            <a:pPr marL="285753"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Test Case:</a:t>
            </a:r>
          </a:p>
          <a:p>
            <a:pPr marL="742959" lvl="1"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Highway overpass bridge</a:t>
            </a:r>
          </a:p>
          <a:p>
            <a:pPr marL="742959" lvl="1"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14 accelerometers measured first 6 natural frequencies + </a:t>
            </a:r>
            <a:r>
              <a:rPr lang="en-US" sz="1801" dirty="0" err="1">
                <a:latin typeface="Arial" panose="020B0604020202020204" pitchFamily="34" charset="0"/>
                <a:cs typeface="Arial" panose="020B0604020202020204" pitchFamily="34" charset="0"/>
              </a:rPr>
              <a:t>modeshapes</a:t>
            </a:r>
            <a:r>
              <a:rPr lang="en-US" sz="1801" dirty="0">
                <a:latin typeface="Arial" panose="020B0604020202020204" pitchFamily="34" charset="0"/>
                <a:cs typeface="Arial" panose="020B0604020202020204" pitchFamily="34" charset="0"/>
              </a:rPr>
              <a:t> used as reference</a:t>
            </a:r>
          </a:p>
          <a:p>
            <a:pPr marL="742959" lvl="1"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Segments FEM into multiple regions to keep problem size small since using gradient-free optimizer</a:t>
            </a:r>
          </a:p>
        </p:txBody>
      </p:sp>
    </p:spTree>
    <p:extLst>
      <p:ext uri="{BB962C8B-B14F-4D97-AF65-F5344CB8AC3E}">
        <p14:creationId xmlns:p14="http://schemas.microsoft.com/office/powerpoint/2010/main" val="3256290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1: Outcomes</a:t>
            </a:r>
          </a:p>
        </p:txBody>
      </p:sp>
      <p:sp>
        <p:nvSpPr>
          <p:cNvPr id="3" name="Content Placeholder 2">
            <a:extLst>
              <a:ext uri="{FF2B5EF4-FFF2-40B4-BE49-F238E27FC236}">
                <a16:creationId xmlns:a16="http://schemas.microsoft.com/office/drawing/2014/main" id="{19CD30FA-8DAC-48E3-BBC6-811D1671AD71}"/>
              </a:ext>
            </a:extLst>
          </p:cNvPr>
          <p:cNvSpPr>
            <a:spLocks noGrp="1"/>
          </p:cNvSpPr>
          <p:nvPr>
            <p:ph idx="1"/>
          </p:nvPr>
        </p:nvSpPr>
        <p:spPr>
          <a:xfrm>
            <a:off x="838200" y="1825624"/>
            <a:ext cx="5959643" cy="4351339"/>
          </a:xfrm>
        </p:spPr>
        <p:txBody>
          <a:bodyPr vert="horz" lIns="91440" tIns="45721" rIns="91440" bIns="45721" rtlCol="0" anchor="t">
            <a:normAutofit fontScale="92500" lnSpcReduction="10000"/>
          </a:bodyPr>
          <a:lstStyle/>
          <a:p>
            <a:r>
              <a:rPr lang="en-US">
                <a:latin typeface="Arial"/>
                <a:cs typeface="Calibri"/>
              </a:rPr>
              <a:t>MOF shows automated convergence and generation of Pareto front for the two objectives</a:t>
            </a:r>
          </a:p>
          <a:p>
            <a:endParaRPr lang="en-US">
              <a:latin typeface="Arial"/>
              <a:cs typeface="Calibri"/>
            </a:endParaRPr>
          </a:p>
          <a:p>
            <a:r>
              <a:rPr lang="en-US">
                <a:latin typeface="Arial"/>
                <a:cs typeface="Calibri"/>
              </a:rPr>
              <a:t>MOF “global” optimum showed better agreement to experimental data compared to SOF</a:t>
            </a:r>
          </a:p>
          <a:p>
            <a:endParaRPr lang="en-US">
              <a:latin typeface="Arial"/>
              <a:cs typeface="Calibri"/>
            </a:endParaRPr>
          </a:p>
          <a:p>
            <a:r>
              <a:rPr lang="en-US">
                <a:latin typeface="Arial"/>
                <a:cs typeface="Calibri"/>
              </a:rPr>
              <a:t>MOF required orders of magnitude fewer function evaluations and computational time</a:t>
            </a:r>
          </a:p>
        </p:txBody>
      </p:sp>
      <p:pic>
        <p:nvPicPr>
          <p:cNvPr id="5" name="Picture 4">
            <a:extLst>
              <a:ext uri="{FF2B5EF4-FFF2-40B4-BE49-F238E27FC236}">
                <a16:creationId xmlns:a16="http://schemas.microsoft.com/office/drawing/2014/main" id="{2110D58F-7FEF-49E7-91FE-572E287ED69A}"/>
              </a:ext>
            </a:extLst>
          </p:cNvPr>
          <p:cNvPicPr>
            <a:picLocks noChangeAspect="1"/>
          </p:cNvPicPr>
          <p:nvPr/>
        </p:nvPicPr>
        <p:blipFill>
          <a:blip r:embed="rId2"/>
          <a:stretch>
            <a:fillRect/>
          </a:stretch>
        </p:blipFill>
        <p:spPr>
          <a:xfrm>
            <a:off x="7509541" y="166556"/>
            <a:ext cx="4046571" cy="3048265"/>
          </a:xfrm>
          <a:prstGeom prst="rect">
            <a:avLst/>
          </a:prstGeom>
        </p:spPr>
      </p:pic>
      <p:pic>
        <p:nvPicPr>
          <p:cNvPr id="7" name="Picture 6">
            <a:extLst>
              <a:ext uri="{FF2B5EF4-FFF2-40B4-BE49-F238E27FC236}">
                <a16:creationId xmlns:a16="http://schemas.microsoft.com/office/drawing/2014/main" id="{133AB05D-F912-4F36-A75B-9EB80FBF07F3}"/>
              </a:ext>
            </a:extLst>
          </p:cNvPr>
          <p:cNvPicPr>
            <a:picLocks noChangeAspect="1"/>
          </p:cNvPicPr>
          <p:nvPr/>
        </p:nvPicPr>
        <p:blipFill>
          <a:blip r:embed="rId3"/>
          <a:stretch>
            <a:fillRect/>
          </a:stretch>
        </p:blipFill>
        <p:spPr>
          <a:xfrm>
            <a:off x="7669576" y="3413390"/>
            <a:ext cx="3886537" cy="3055884"/>
          </a:xfrm>
          <a:prstGeom prst="rect">
            <a:avLst/>
          </a:prstGeom>
        </p:spPr>
      </p:pic>
    </p:spTree>
    <p:extLst>
      <p:ext uri="{BB962C8B-B14F-4D97-AF65-F5344CB8AC3E}">
        <p14:creationId xmlns:p14="http://schemas.microsoft.com/office/powerpoint/2010/main" val="738642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2: Overview</a:t>
            </a:r>
          </a:p>
        </p:txBody>
      </p:sp>
      <p:sp>
        <p:nvSpPr>
          <p:cNvPr id="3" name="Content Placeholder 2">
            <a:extLst>
              <a:ext uri="{FF2B5EF4-FFF2-40B4-BE49-F238E27FC236}">
                <a16:creationId xmlns:a16="http://schemas.microsoft.com/office/drawing/2014/main" id="{19CD30FA-8DAC-48E3-BBC6-811D1671AD71}"/>
              </a:ext>
            </a:extLst>
          </p:cNvPr>
          <p:cNvSpPr>
            <a:spLocks noGrp="1"/>
          </p:cNvSpPr>
          <p:nvPr>
            <p:ph idx="1"/>
          </p:nvPr>
        </p:nvSpPr>
        <p:spPr/>
        <p:txBody>
          <a:bodyPr vert="horz" lIns="91440" tIns="45721" rIns="91440" bIns="45721" rtlCol="0" anchor="t">
            <a:normAutofit/>
          </a:bodyPr>
          <a:lstStyle/>
          <a:p>
            <a:r>
              <a:rPr lang="en-US" dirty="0">
                <a:latin typeface="Arial"/>
                <a:ea typeface="+mn-lt"/>
                <a:cs typeface="Arial"/>
              </a:rPr>
              <a:t>Holmberg, E., “FE-Model update after GVT of a </a:t>
            </a:r>
            <a:r>
              <a:rPr lang="en-US" dirty="0" err="1">
                <a:latin typeface="Arial"/>
                <a:ea typeface="+mn-lt"/>
                <a:cs typeface="Arial"/>
              </a:rPr>
              <a:t>Gripen</a:t>
            </a:r>
            <a:r>
              <a:rPr lang="en-US" dirty="0">
                <a:latin typeface="Arial"/>
                <a:ea typeface="+mn-lt"/>
                <a:cs typeface="Arial"/>
              </a:rPr>
              <a:t> E test aircraft,” International Forum on Aeroelasticity and Structural Dynamics 2019, IFASD 2019, 2019</a:t>
            </a:r>
          </a:p>
          <a:p>
            <a:endParaRPr lang="en-US" dirty="0">
              <a:latin typeface="Arial"/>
              <a:cs typeface="Arial"/>
            </a:endParaRPr>
          </a:p>
          <a:p>
            <a:r>
              <a:rPr lang="en-US" dirty="0">
                <a:latin typeface="Arial"/>
                <a:cs typeface="Arial"/>
              </a:rPr>
              <a:t>Applies optimization technique to update a large built-up FEM model of a fighter aircraft considering multiple configurations (pylons/stores) </a:t>
            </a:r>
          </a:p>
          <a:p>
            <a:endParaRPr lang="en-US" dirty="0">
              <a:latin typeface="Arial"/>
              <a:cs typeface="Arial"/>
            </a:endParaRPr>
          </a:p>
          <a:p>
            <a:r>
              <a:rPr lang="en-US" dirty="0">
                <a:latin typeface="Arial"/>
                <a:cs typeface="Arial"/>
              </a:rPr>
              <a:t>Utilizes Nastran SOL 200 </a:t>
            </a:r>
          </a:p>
          <a:p>
            <a:pPr marL="0" indent="0">
              <a:buNone/>
            </a:pPr>
            <a:endParaRPr lang="en-US" dirty="0">
              <a:latin typeface="Arial"/>
              <a:cs typeface="Arial"/>
            </a:endParaRPr>
          </a:p>
        </p:txBody>
      </p:sp>
    </p:spTree>
    <p:extLst>
      <p:ext uri="{BB962C8B-B14F-4D97-AF65-F5344CB8AC3E}">
        <p14:creationId xmlns:p14="http://schemas.microsoft.com/office/powerpoint/2010/main" val="2415380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2: Formulation</a:t>
            </a:r>
          </a:p>
        </p:txBody>
      </p:sp>
      <p:sp>
        <p:nvSpPr>
          <p:cNvPr id="3" name="Content Placeholder 2">
            <a:extLst>
              <a:ext uri="{FF2B5EF4-FFF2-40B4-BE49-F238E27FC236}">
                <a16:creationId xmlns:a16="http://schemas.microsoft.com/office/drawing/2014/main" id="{19CD30FA-8DAC-48E3-BBC6-811D1671AD71}"/>
              </a:ext>
            </a:extLst>
          </p:cNvPr>
          <p:cNvSpPr>
            <a:spLocks noGrp="1"/>
          </p:cNvSpPr>
          <p:nvPr>
            <p:ph idx="1"/>
          </p:nvPr>
        </p:nvSpPr>
        <p:spPr>
          <a:xfrm>
            <a:off x="838202" y="1825624"/>
            <a:ext cx="6516404" cy="4351339"/>
          </a:xfrm>
        </p:spPr>
        <p:txBody>
          <a:bodyPr vert="horz" lIns="91440" tIns="45721" rIns="91440" bIns="45721" rtlCol="0" anchor="t">
            <a:normAutofit fontScale="62500" lnSpcReduction="20000"/>
          </a:bodyPr>
          <a:lstStyle/>
          <a:p>
            <a:r>
              <a:rPr lang="en-US" dirty="0">
                <a:latin typeface="Arial"/>
                <a:ea typeface="+mn-lt"/>
                <a:cs typeface="Arial"/>
              </a:rPr>
              <a:t>Assumes initial FEM model is close to experiment a priori</a:t>
            </a:r>
            <a:br>
              <a:rPr lang="en-US" dirty="0">
                <a:latin typeface="Arial"/>
                <a:ea typeface="+mn-lt"/>
                <a:cs typeface="Arial"/>
              </a:rPr>
            </a:br>
            <a:endParaRPr lang="en-US" dirty="0">
              <a:latin typeface="Arial"/>
              <a:ea typeface="+mn-lt"/>
              <a:cs typeface="Arial"/>
            </a:endParaRPr>
          </a:p>
          <a:p>
            <a:r>
              <a:rPr lang="en-US" dirty="0">
                <a:latin typeface="Arial"/>
                <a:ea typeface="+mn-lt"/>
                <a:cs typeface="Arial"/>
              </a:rPr>
              <a:t>Seeks to minimize (weighted) changes to design variables</a:t>
            </a:r>
            <a:br>
              <a:rPr lang="en-US" dirty="0">
                <a:latin typeface="Arial"/>
                <a:ea typeface="+mn-lt"/>
                <a:cs typeface="Arial"/>
              </a:rPr>
            </a:br>
            <a:endParaRPr lang="en-US" dirty="0">
              <a:latin typeface="Arial"/>
              <a:ea typeface="+mn-lt"/>
              <a:cs typeface="Arial"/>
            </a:endParaRPr>
          </a:p>
          <a:p>
            <a:r>
              <a:rPr lang="en-US" dirty="0">
                <a:latin typeface="Arial"/>
                <a:ea typeface="+mn-lt"/>
                <a:cs typeface="Arial"/>
              </a:rPr>
              <a:t>Subject design vars to constraints on frequency and MAC along with side constraints</a:t>
            </a:r>
            <a:br>
              <a:rPr lang="en-US" dirty="0">
                <a:latin typeface="Arial"/>
                <a:ea typeface="+mn-lt"/>
                <a:cs typeface="Arial"/>
              </a:rPr>
            </a:br>
            <a:r>
              <a:rPr lang="en-US" dirty="0">
                <a:latin typeface="Arial"/>
                <a:cs typeface="Arial"/>
              </a:rPr>
              <a:t> </a:t>
            </a:r>
          </a:p>
          <a:p>
            <a:r>
              <a:rPr lang="en-US" dirty="0">
                <a:latin typeface="Arial"/>
                <a:cs typeface="Arial"/>
              </a:rPr>
              <a:t>Only stiffness properties are considered, mass matching done a priori </a:t>
            </a:r>
            <a:br>
              <a:rPr lang="en-US" dirty="0">
                <a:latin typeface="Arial"/>
                <a:cs typeface="Arial"/>
              </a:rPr>
            </a:br>
            <a:endParaRPr lang="en-US" dirty="0">
              <a:latin typeface="Arial"/>
              <a:cs typeface="Arial"/>
            </a:endParaRPr>
          </a:p>
          <a:p>
            <a:r>
              <a:rPr lang="en-US" dirty="0">
                <a:latin typeface="Arial"/>
                <a:cs typeface="Arial"/>
              </a:rPr>
              <a:t>Material moduli and additional spring stiffnesses chosen as design variables</a:t>
            </a:r>
            <a:br>
              <a:rPr lang="en-US" dirty="0">
                <a:latin typeface="Arial"/>
                <a:cs typeface="Arial"/>
              </a:rPr>
            </a:br>
            <a:endParaRPr lang="en-US" dirty="0">
              <a:latin typeface="Arial"/>
              <a:cs typeface="Arial"/>
            </a:endParaRPr>
          </a:p>
          <a:p>
            <a:r>
              <a:rPr lang="en-US" dirty="0">
                <a:latin typeface="Arial"/>
                <a:cs typeface="Arial"/>
              </a:rPr>
              <a:t>Weight factors used to compensate for the geometrical size of the region a design variable affects (more elements = more expensive)</a:t>
            </a:r>
          </a:p>
          <a:p>
            <a:pPr lvl="1"/>
            <a:endParaRPr lang="en-US" dirty="0">
              <a:latin typeface="Arial"/>
              <a:cs typeface="Arial"/>
            </a:endParaRPr>
          </a:p>
          <a:p>
            <a:r>
              <a:rPr lang="en-US" dirty="0">
                <a:latin typeface="Arial"/>
                <a:cs typeface="Arial"/>
              </a:rPr>
              <a:t>Constraint bounds chosen separately for each constraint</a:t>
            </a:r>
          </a:p>
        </p:txBody>
      </p:sp>
      <p:pic>
        <p:nvPicPr>
          <p:cNvPr id="5" name="Picture 4">
            <a:extLst>
              <a:ext uri="{FF2B5EF4-FFF2-40B4-BE49-F238E27FC236}">
                <a16:creationId xmlns:a16="http://schemas.microsoft.com/office/drawing/2014/main" id="{92C64598-DFEC-4923-974C-56F957E5D5FD}"/>
              </a:ext>
            </a:extLst>
          </p:cNvPr>
          <p:cNvPicPr>
            <a:picLocks noChangeAspect="1"/>
          </p:cNvPicPr>
          <p:nvPr/>
        </p:nvPicPr>
        <p:blipFill>
          <a:blip r:embed="rId2"/>
          <a:stretch>
            <a:fillRect/>
          </a:stretch>
        </p:blipFill>
        <p:spPr>
          <a:xfrm>
            <a:off x="7442837" y="1690690"/>
            <a:ext cx="4629550" cy="1905164"/>
          </a:xfrm>
          <a:prstGeom prst="rect">
            <a:avLst/>
          </a:prstGeom>
        </p:spPr>
      </p:pic>
      <p:pic>
        <p:nvPicPr>
          <p:cNvPr id="7" name="Picture 6">
            <a:extLst>
              <a:ext uri="{FF2B5EF4-FFF2-40B4-BE49-F238E27FC236}">
                <a16:creationId xmlns:a16="http://schemas.microsoft.com/office/drawing/2014/main" id="{44EC8D8D-D9E7-49A2-99ED-91697DE7ADCE}"/>
              </a:ext>
            </a:extLst>
          </p:cNvPr>
          <p:cNvPicPr>
            <a:picLocks noChangeAspect="1"/>
          </p:cNvPicPr>
          <p:nvPr/>
        </p:nvPicPr>
        <p:blipFill>
          <a:blip r:embed="rId3"/>
          <a:stretch>
            <a:fillRect/>
          </a:stretch>
        </p:blipFill>
        <p:spPr>
          <a:xfrm>
            <a:off x="9033648" y="4001294"/>
            <a:ext cx="1447925" cy="464860"/>
          </a:xfrm>
          <a:prstGeom prst="rect">
            <a:avLst/>
          </a:prstGeom>
        </p:spPr>
      </p:pic>
      <p:pic>
        <p:nvPicPr>
          <p:cNvPr id="9" name="Picture 8">
            <a:extLst>
              <a:ext uri="{FF2B5EF4-FFF2-40B4-BE49-F238E27FC236}">
                <a16:creationId xmlns:a16="http://schemas.microsoft.com/office/drawing/2014/main" id="{122AA62E-67B8-4576-861B-C6C76E71AF8F}"/>
              </a:ext>
            </a:extLst>
          </p:cNvPr>
          <p:cNvPicPr>
            <a:picLocks noChangeAspect="1"/>
          </p:cNvPicPr>
          <p:nvPr/>
        </p:nvPicPr>
        <p:blipFill>
          <a:blip r:embed="rId4"/>
          <a:stretch>
            <a:fillRect/>
          </a:stretch>
        </p:blipFill>
        <p:spPr>
          <a:xfrm>
            <a:off x="8357314" y="4578486"/>
            <a:ext cx="2800594" cy="342930"/>
          </a:xfrm>
          <a:prstGeom prst="rect">
            <a:avLst/>
          </a:prstGeom>
        </p:spPr>
      </p:pic>
      <p:pic>
        <p:nvPicPr>
          <p:cNvPr id="11" name="Picture 10">
            <a:extLst>
              <a:ext uri="{FF2B5EF4-FFF2-40B4-BE49-F238E27FC236}">
                <a16:creationId xmlns:a16="http://schemas.microsoft.com/office/drawing/2014/main" id="{715E2C9E-8988-4C77-A287-5C062CF914D8}"/>
              </a:ext>
            </a:extLst>
          </p:cNvPr>
          <p:cNvPicPr>
            <a:picLocks noChangeAspect="1"/>
          </p:cNvPicPr>
          <p:nvPr/>
        </p:nvPicPr>
        <p:blipFill>
          <a:blip r:embed="rId5"/>
          <a:stretch>
            <a:fillRect/>
          </a:stretch>
        </p:blipFill>
        <p:spPr>
          <a:xfrm>
            <a:off x="8357314" y="5106326"/>
            <a:ext cx="2800594" cy="617273"/>
          </a:xfrm>
          <a:prstGeom prst="rect">
            <a:avLst/>
          </a:prstGeom>
        </p:spPr>
      </p:pic>
    </p:spTree>
    <p:extLst>
      <p:ext uri="{BB962C8B-B14F-4D97-AF65-F5344CB8AC3E}">
        <p14:creationId xmlns:p14="http://schemas.microsoft.com/office/powerpoint/2010/main" val="4144041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2: Implementation</a:t>
            </a:r>
          </a:p>
        </p:txBody>
      </p:sp>
      <p:sp>
        <p:nvSpPr>
          <p:cNvPr id="3" name="Content Placeholder 2">
            <a:extLst>
              <a:ext uri="{FF2B5EF4-FFF2-40B4-BE49-F238E27FC236}">
                <a16:creationId xmlns:a16="http://schemas.microsoft.com/office/drawing/2014/main" id="{19CD30FA-8DAC-48E3-BBC6-811D1671AD71}"/>
              </a:ext>
            </a:extLst>
          </p:cNvPr>
          <p:cNvSpPr>
            <a:spLocks noGrp="1"/>
          </p:cNvSpPr>
          <p:nvPr>
            <p:ph idx="1"/>
          </p:nvPr>
        </p:nvSpPr>
        <p:spPr>
          <a:xfrm>
            <a:off x="838202" y="1825624"/>
            <a:ext cx="5257801" cy="4351339"/>
          </a:xfrm>
        </p:spPr>
        <p:txBody>
          <a:bodyPr vert="horz" lIns="91440" tIns="45721" rIns="91440" bIns="45721" rtlCol="0" anchor="t">
            <a:normAutofit fontScale="92500" lnSpcReduction="20000"/>
          </a:bodyPr>
          <a:lstStyle/>
          <a:p>
            <a:r>
              <a:rPr lang="en-US" sz="1801">
                <a:latin typeface="Arial"/>
                <a:ea typeface="+mn-lt"/>
                <a:cs typeface="Arial"/>
              </a:rPr>
              <a:t>Mass and </a:t>
            </a:r>
            <a:r>
              <a:rPr lang="en-US" sz="1801" err="1">
                <a:latin typeface="Arial"/>
                <a:ea typeface="+mn-lt"/>
                <a:cs typeface="Arial"/>
              </a:rPr>
              <a:t>c.g.</a:t>
            </a:r>
            <a:r>
              <a:rPr lang="en-US" sz="1801">
                <a:latin typeface="Arial"/>
                <a:ea typeface="+mn-lt"/>
                <a:cs typeface="Arial"/>
              </a:rPr>
              <a:t> of FEM tuned using non-structural masses to match measured values for each configuration prior to optimization</a:t>
            </a:r>
          </a:p>
          <a:p>
            <a:r>
              <a:rPr lang="en-US" sz="1801">
                <a:latin typeface="Arial"/>
                <a:ea typeface="+mn-lt"/>
                <a:cs typeface="Arial"/>
              </a:rPr>
              <a:t>Different parameterizations were tested and used at different stages in their updating procedure </a:t>
            </a:r>
          </a:p>
          <a:p>
            <a:pPr lvl="1"/>
            <a:r>
              <a:rPr lang="en-US" sz="1600">
                <a:latin typeface="Arial"/>
                <a:ea typeface="+mn-lt"/>
                <a:cs typeface="Arial"/>
              </a:rPr>
              <a:t>Identified regions based on strain energy plot for select modes, among other methods</a:t>
            </a:r>
          </a:p>
          <a:p>
            <a:r>
              <a:rPr lang="en-US" sz="1801">
                <a:latin typeface="Arial"/>
                <a:ea typeface="+mn-lt"/>
                <a:cs typeface="Arial"/>
              </a:rPr>
              <a:t>Nastran SOL 200 with </a:t>
            </a:r>
            <a:r>
              <a:rPr lang="en-US" sz="1801" err="1">
                <a:latin typeface="Arial"/>
                <a:ea typeface="+mn-lt"/>
                <a:cs typeface="Arial"/>
              </a:rPr>
              <a:t>MultiOpt</a:t>
            </a:r>
            <a:r>
              <a:rPr lang="en-US" sz="1801">
                <a:latin typeface="Arial"/>
                <a:ea typeface="+mn-lt"/>
                <a:cs typeface="Arial"/>
              </a:rPr>
              <a:t> Optimization option used for considering multiple configurations in a single problem</a:t>
            </a:r>
          </a:p>
          <a:p>
            <a:r>
              <a:rPr lang="en-US" sz="1801">
                <a:latin typeface="Arial"/>
                <a:ea typeface="+mn-lt"/>
                <a:cs typeface="Arial"/>
              </a:rPr>
              <a:t>MATLAB scripts used for generating input files (writing design variable definitions, constraint and objective functions, etc.) </a:t>
            </a:r>
          </a:p>
          <a:p>
            <a:pPr lvl="1"/>
            <a:r>
              <a:rPr lang="en-US" sz="1600">
                <a:latin typeface="Arial"/>
                <a:ea typeface="+mn-lt"/>
                <a:cs typeface="Arial"/>
              </a:rPr>
              <a:t>Additional scripts developed for post-processing files and extracting data for plotting</a:t>
            </a:r>
          </a:p>
          <a:p>
            <a:r>
              <a:rPr lang="en-US" sz="1801">
                <a:latin typeface="Arial"/>
                <a:ea typeface="+mn-lt"/>
                <a:cs typeface="Arial"/>
              </a:rPr>
              <a:t>3-step approach, step 1 does a global update, steps 2 and 3 consider multiple store/pylon configurations, continuing to update the model</a:t>
            </a:r>
          </a:p>
          <a:p>
            <a:pPr lvl="1"/>
            <a:endParaRPr lang="en-US" sz="1600">
              <a:latin typeface="Arial"/>
              <a:ea typeface="+mn-lt"/>
              <a:cs typeface="Arial"/>
            </a:endParaRPr>
          </a:p>
        </p:txBody>
      </p:sp>
      <p:pic>
        <p:nvPicPr>
          <p:cNvPr id="8" name="Picture 7">
            <a:extLst>
              <a:ext uri="{FF2B5EF4-FFF2-40B4-BE49-F238E27FC236}">
                <a16:creationId xmlns:a16="http://schemas.microsoft.com/office/drawing/2014/main" id="{C32E53EF-47E5-47BB-B8F0-16669CF7890A}"/>
              </a:ext>
            </a:extLst>
          </p:cNvPr>
          <p:cNvPicPr>
            <a:picLocks noChangeAspect="1"/>
          </p:cNvPicPr>
          <p:nvPr/>
        </p:nvPicPr>
        <p:blipFill rotWithShape="1">
          <a:blip r:embed="rId2"/>
          <a:srcRect b="969"/>
          <a:stretch/>
        </p:blipFill>
        <p:spPr>
          <a:xfrm>
            <a:off x="6353313" y="1544805"/>
            <a:ext cx="5774437" cy="4587291"/>
          </a:xfrm>
          <a:prstGeom prst="rect">
            <a:avLst/>
          </a:prstGeom>
        </p:spPr>
      </p:pic>
    </p:spTree>
    <p:extLst>
      <p:ext uri="{BB962C8B-B14F-4D97-AF65-F5344CB8AC3E}">
        <p14:creationId xmlns:p14="http://schemas.microsoft.com/office/powerpoint/2010/main" val="311318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2: Outcomes</a:t>
            </a:r>
          </a:p>
        </p:txBody>
      </p:sp>
      <p:sp>
        <p:nvSpPr>
          <p:cNvPr id="3" name="Content Placeholder 2">
            <a:extLst>
              <a:ext uri="{FF2B5EF4-FFF2-40B4-BE49-F238E27FC236}">
                <a16:creationId xmlns:a16="http://schemas.microsoft.com/office/drawing/2014/main" id="{19CD30FA-8DAC-48E3-BBC6-811D1671AD71}"/>
              </a:ext>
            </a:extLst>
          </p:cNvPr>
          <p:cNvSpPr>
            <a:spLocks noGrp="1"/>
          </p:cNvSpPr>
          <p:nvPr>
            <p:ph idx="1"/>
          </p:nvPr>
        </p:nvSpPr>
        <p:spPr>
          <a:xfrm>
            <a:off x="838200" y="1825624"/>
            <a:ext cx="10611852" cy="4351339"/>
          </a:xfrm>
        </p:spPr>
        <p:txBody>
          <a:bodyPr vert="horz" lIns="91440" tIns="45721" rIns="91440" bIns="45721" rtlCol="0" anchor="t">
            <a:normAutofit/>
          </a:bodyPr>
          <a:lstStyle/>
          <a:p>
            <a:r>
              <a:rPr lang="en-US" sz="2400">
                <a:latin typeface="Arial"/>
                <a:cs typeface="Calibri"/>
              </a:rPr>
              <a:t>Optimization considering multiple configurations converges in just a few iterations</a:t>
            </a:r>
          </a:p>
          <a:p>
            <a:r>
              <a:rPr lang="en-US" sz="2400">
                <a:latin typeface="Arial"/>
                <a:cs typeface="Calibri"/>
              </a:rPr>
              <a:t>Objective function increases as constraints are initially violated</a:t>
            </a:r>
          </a:p>
          <a:p>
            <a:r>
              <a:rPr lang="en-US" sz="2400">
                <a:latin typeface="Arial"/>
                <a:cs typeface="Calibri"/>
              </a:rPr>
              <a:t>For each configuration, vast majority of frequencies and </a:t>
            </a:r>
            <a:r>
              <a:rPr lang="en-US" sz="2400" err="1">
                <a:latin typeface="Arial"/>
                <a:cs typeface="Calibri"/>
              </a:rPr>
              <a:t>modeshapes</a:t>
            </a:r>
            <a:r>
              <a:rPr lang="en-US" sz="2400">
                <a:latin typeface="Arial"/>
                <a:cs typeface="Calibri"/>
              </a:rPr>
              <a:t> see improvements or held steady with low error</a:t>
            </a:r>
          </a:p>
          <a:p>
            <a:r>
              <a:rPr lang="en-US" sz="2400">
                <a:latin typeface="Arial"/>
                <a:cs typeface="Calibri"/>
              </a:rPr>
              <a:t>Few instances where the MAC constraints needed to be set very low </a:t>
            </a:r>
          </a:p>
        </p:txBody>
      </p:sp>
      <p:pic>
        <p:nvPicPr>
          <p:cNvPr id="6" name="Picture 5">
            <a:extLst>
              <a:ext uri="{FF2B5EF4-FFF2-40B4-BE49-F238E27FC236}">
                <a16:creationId xmlns:a16="http://schemas.microsoft.com/office/drawing/2014/main" id="{E4D9A28D-631B-4206-BB6C-009BB8AC1A06}"/>
              </a:ext>
            </a:extLst>
          </p:cNvPr>
          <p:cNvPicPr>
            <a:picLocks noChangeAspect="1"/>
          </p:cNvPicPr>
          <p:nvPr/>
        </p:nvPicPr>
        <p:blipFill>
          <a:blip r:embed="rId2"/>
          <a:stretch>
            <a:fillRect/>
          </a:stretch>
        </p:blipFill>
        <p:spPr>
          <a:xfrm>
            <a:off x="2057548" y="4546044"/>
            <a:ext cx="8173157" cy="2065198"/>
          </a:xfrm>
          <a:prstGeom prst="rect">
            <a:avLst/>
          </a:prstGeom>
        </p:spPr>
      </p:pic>
    </p:spTree>
    <p:extLst>
      <p:ext uri="{BB962C8B-B14F-4D97-AF65-F5344CB8AC3E}">
        <p14:creationId xmlns:p14="http://schemas.microsoft.com/office/powerpoint/2010/main" val="3309118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2: Outcomes</a:t>
            </a:r>
          </a:p>
        </p:txBody>
      </p:sp>
      <p:pic>
        <p:nvPicPr>
          <p:cNvPr id="5" name="Picture 4">
            <a:extLst>
              <a:ext uri="{FF2B5EF4-FFF2-40B4-BE49-F238E27FC236}">
                <a16:creationId xmlns:a16="http://schemas.microsoft.com/office/drawing/2014/main" id="{76443055-8B76-4650-BC79-BAE18045DF82}"/>
              </a:ext>
            </a:extLst>
          </p:cNvPr>
          <p:cNvPicPr>
            <a:picLocks noChangeAspect="1"/>
          </p:cNvPicPr>
          <p:nvPr/>
        </p:nvPicPr>
        <p:blipFill>
          <a:blip r:embed="rId2"/>
          <a:stretch>
            <a:fillRect/>
          </a:stretch>
        </p:blipFill>
        <p:spPr>
          <a:xfrm>
            <a:off x="4552477" y="1429259"/>
            <a:ext cx="3768699" cy="5319842"/>
          </a:xfrm>
          <a:prstGeom prst="rect">
            <a:avLst/>
          </a:prstGeom>
        </p:spPr>
      </p:pic>
      <p:pic>
        <p:nvPicPr>
          <p:cNvPr id="8" name="Picture 7">
            <a:extLst>
              <a:ext uri="{FF2B5EF4-FFF2-40B4-BE49-F238E27FC236}">
                <a16:creationId xmlns:a16="http://schemas.microsoft.com/office/drawing/2014/main" id="{5CAA5811-8C4B-4892-8C81-B35616CEAF3E}"/>
              </a:ext>
            </a:extLst>
          </p:cNvPr>
          <p:cNvPicPr>
            <a:picLocks noChangeAspect="1"/>
          </p:cNvPicPr>
          <p:nvPr/>
        </p:nvPicPr>
        <p:blipFill>
          <a:blip r:embed="rId3"/>
          <a:stretch>
            <a:fillRect/>
          </a:stretch>
        </p:blipFill>
        <p:spPr>
          <a:xfrm>
            <a:off x="8403246" y="1429259"/>
            <a:ext cx="3707826" cy="5352542"/>
          </a:xfrm>
          <a:prstGeom prst="rect">
            <a:avLst/>
          </a:prstGeom>
        </p:spPr>
      </p:pic>
      <p:pic>
        <p:nvPicPr>
          <p:cNvPr id="10" name="Picture 9">
            <a:extLst>
              <a:ext uri="{FF2B5EF4-FFF2-40B4-BE49-F238E27FC236}">
                <a16:creationId xmlns:a16="http://schemas.microsoft.com/office/drawing/2014/main" id="{3D1C8E9F-FF90-46F0-8D3E-C0CE253F043E}"/>
              </a:ext>
            </a:extLst>
          </p:cNvPr>
          <p:cNvPicPr>
            <a:picLocks noChangeAspect="1"/>
          </p:cNvPicPr>
          <p:nvPr/>
        </p:nvPicPr>
        <p:blipFill>
          <a:blip r:embed="rId4"/>
          <a:stretch>
            <a:fillRect/>
          </a:stretch>
        </p:blipFill>
        <p:spPr>
          <a:xfrm>
            <a:off x="374756" y="2157100"/>
            <a:ext cx="4095650" cy="3864156"/>
          </a:xfrm>
          <a:prstGeom prst="rect">
            <a:avLst/>
          </a:prstGeom>
        </p:spPr>
      </p:pic>
    </p:spTree>
    <p:extLst>
      <p:ext uri="{BB962C8B-B14F-4D97-AF65-F5344CB8AC3E}">
        <p14:creationId xmlns:p14="http://schemas.microsoft.com/office/powerpoint/2010/main" val="679266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3: Overview</a:t>
            </a:r>
          </a:p>
        </p:txBody>
      </p:sp>
      <p:sp>
        <p:nvSpPr>
          <p:cNvPr id="3" name="Content Placeholder 2">
            <a:extLst>
              <a:ext uri="{FF2B5EF4-FFF2-40B4-BE49-F238E27FC236}">
                <a16:creationId xmlns:a16="http://schemas.microsoft.com/office/drawing/2014/main" id="{19CD30FA-8DAC-48E3-BBC6-811D1671AD71}"/>
              </a:ext>
            </a:extLst>
          </p:cNvPr>
          <p:cNvSpPr>
            <a:spLocks noGrp="1"/>
          </p:cNvSpPr>
          <p:nvPr>
            <p:ph idx="1"/>
          </p:nvPr>
        </p:nvSpPr>
        <p:spPr/>
        <p:txBody>
          <a:bodyPr vert="horz" lIns="91440" tIns="45721" rIns="91440" bIns="45721" rtlCol="0" anchor="t">
            <a:normAutofit/>
          </a:bodyPr>
          <a:lstStyle/>
          <a:p>
            <a:r>
              <a:rPr lang="en-US" b="0" i="0" dirty="0" err="1">
                <a:effectLst/>
                <a:latin typeface="Arial" panose="020B0604020202020204" pitchFamily="34" charset="0"/>
              </a:rPr>
              <a:t>Prananta</a:t>
            </a:r>
            <a:r>
              <a:rPr lang="en-US" b="0" i="0" dirty="0">
                <a:effectLst/>
                <a:latin typeface="Arial" panose="020B0604020202020204" pitchFamily="34" charset="0"/>
              </a:rPr>
              <a:t>, B., </a:t>
            </a:r>
            <a:r>
              <a:rPr lang="en-US" b="0" i="0" dirty="0" err="1">
                <a:effectLst/>
                <a:latin typeface="Arial" panose="020B0604020202020204" pitchFamily="34" charset="0"/>
              </a:rPr>
              <a:t>Kanakis</a:t>
            </a:r>
            <a:r>
              <a:rPr lang="en-US" b="0" i="0" dirty="0">
                <a:effectLst/>
                <a:latin typeface="Arial" panose="020B0604020202020204" pitchFamily="34" charset="0"/>
              </a:rPr>
              <a:t>, T., </a:t>
            </a:r>
            <a:r>
              <a:rPr lang="en-US" b="0" i="0" dirty="0" err="1">
                <a:effectLst/>
                <a:latin typeface="Arial" panose="020B0604020202020204" pitchFamily="34" charset="0"/>
              </a:rPr>
              <a:t>Vankan</a:t>
            </a:r>
            <a:r>
              <a:rPr lang="en-US" b="0" i="0" dirty="0">
                <a:effectLst/>
                <a:latin typeface="Arial" panose="020B0604020202020204" pitchFamily="34" charset="0"/>
              </a:rPr>
              <a:t>, J., and Van </a:t>
            </a:r>
            <a:r>
              <a:rPr lang="en-US" b="0" i="0" dirty="0" err="1">
                <a:effectLst/>
                <a:latin typeface="Arial" panose="020B0604020202020204" pitchFamily="34" charset="0"/>
              </a:rPr>
              <a:t>Houten</a:t>
            </a:r>
            <a:r>
              <a:rPr lang="en-US" b="0" i="0" dirty="0">
                <a:effectLst/>
                <a:latin typeface="Arial" panose="020B0604020202020204" pitchFamily="34" charset="0"/>
              </a:rPr>
              <a:t>, R., “Model updating of finite element model using </a:t>
            </a:r>
            <a:r>
              <a:rPr lang="en-US" b="0" i="0" dirty="0" err="1">
                <a:effectLst/>
                <a:latin typeface="Arial" panose="020B0604020202020204" pitchFamily="34" charset="0"/>
              </a:rPr>
              <a:t>optimisation</a:t>
            </a:r>
            <a:r>
              <a:rPr lang="en-US" b="0" i="0" dirty="0">
                <a:effectLst/>
                <a:latin typeface="Arial" panose="020B0604020202020204" pitchFamily="34" charset="0"/>
              </a:rPr>
              <a:t> routine,” Aircraft Engineering and Aerospace Technology, Vol. 88, No. 5, 2016, pp. 665–675. doi:10.1108/AEAT-02-2015-0064</a:t>
            </a:r>
          </a:p>
          <a:p>
            <a:endParaRPr lang="en-US" dirty="0">
              <a:latin typeface="Arial"/>
              <a:cs typeface="Arial"/>
            </a:endParaRPr>
          </a:p>
          <a:p>
            <a:r>
              <a:rPr lang="en-US" dirty="0">
                <a:latin typeface="Arial"/>
                <a:cs typeface="Arial"/>
              </a:rPr>
              <a:t>Applies optimization technique to update a beam FEM model of a small general aviation aircraft</a:t>
            </a:r>
          </a:p>
          <a:p>
            <a:endParaRPr lang="en-US" dirty="0">
              <a:latin typeface="Arial"/>
              <a:cs typeface="Arial"/>
            </a:endParaRPr>
          </a:p>
          <a:p>
            <a:r>
              <a:rPr lang="en-US" dirty="0">
                <a:latin typeface="Arial"/>
                <a:cs typeface="Arial"/>
              </a:rPr>
              <a:t>Utilizes Nastran SOL 200 </a:t>
            </a:r>
          </a:p>
          <a:p>
            <a:pPr marL="0" indent="0">
              <a:buNone/>
            </a:pPr>
            <a:endParaRPr lang="en-US" dirty="0">
              <a:latin typeface="Arial"/>
              <a:cs typeface="Arial"/>
            </a:endParaRPr>
          </a:p>
        </p:txBody>
      </p:sp>
    </p:spTree>
    <p:extLst>
      <p:ext uri="{BB962C8B-B14F-4D97-AF65-F5344CB8AC3E}">
        <p14:creationId xmlns:p14="http://schemas.microsoft.com/office/powerpoint/2010/main" val="864674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3: Formulation</a:t>
            </a:r>
          </a:p>
        </p:txBody>
      </p:sp>
      <p:sp>
        <p:nvSpPr>
          <p:cNvPr id="3" name="Content Placeholder 2">
            <a:extLst>
              <a:ext uri="{FF2B5EF4-FFF2-40B4-BE49-F238E27FC236}">
                <a16:creationId xmlns:a16="http://schemas.microsoft.com/office/drawing/2014/main" id="{19CD30FA-8DAC-48E3-BBC6-811D1671AD71}"/>
              </a:ext>
            </a:extLst>
          </p:cNvPr>
          <p:cNvSpPr>
            <a:spLocks noGrp="1"/>
          </p:cNvSpPr>
          <p:nvPr>
            <p:ph idx="1"/>
          </p:nvPr>
        </p:nvSpPr>
        <p:spPr>
          <a:xfrm>
            <a:off x="838199" y="1825624"/>
            <a:ext cx="7110663" cy="4351339"/>
          </a:xfrm>
        </p:spPr>
        <p:txBody>
          <a:bodyPr vert="horz" lIns="91440" tIns="45721" rIns="91440" bIns="45721" rtlCol="0" anchor="t">
            <a:normAutofit fontScale="62500" lnSpcReduction="20000"/>
          </a:bodyPr>
          <a:lstStyle/>
          <a:p>
            <a:r>
              <a:rPr lang="en-US">
                <a:latin typeface="Arial"/>
                <a:ea typeface="+mn-lt"/>
                <a:cs typeface="Arial"/>
              </a:rPr>
              <a:t>Assumes initial FEM model is close to experiment a priori</a:t>
            </a:r>
          </a:p>
          <a:p>
            <a:r>
              <a:rPr lang="en-US">
                <a:latin typeface="Arial"/>
                <a:ea typeface="+mn-lt"/>
                <a:cs typeface="Arial"/>
              </a:rPr>
              <a:t>Objective seeks to reduce error in frequencies, with weighted penalties on MAC values and changes to properties</a:t>
            </a:r>
          </a:p>
          <a:p>
            <a:r>
              <a:rPr lang="en-US">
                <a:latin typeface="Arial"/>
                <a:ea typeface="+mn-lt"/>
                <a:cs typeface="Arial"/>
              </a:rPr>
              <a:t>Only side constraints are used</a:t>
            </a:r>
          </a:p>
          <a:p>
            <a:r>
              <a:rPr lang="en-US">
                <a:latin typeface="Arial"/>
                <a:ea typeface="+mn-lt"/>
                <a:cs typeface="Arial"/>
              </a:rPr>
              <a:t>A reduced MAC is evaluated for the objective using a few key nodes, not the full nodal vector</a:t>
            </a:r>
          </a:p>
          <a:p>
            <a:r>
              <a:rPr lang="en-US">
                <a:latin typeface="Arial"/>
                <a:ea typeface="+mn-lt"/>
                <a:cs typeface="Arial"/>
              </a:rPr>
              <a:t>Authors claim that mass properties are better known, so only stiffness parameters are considered as design variables</a:t>
            </a:r>
          </a:p>
          <a:p>
            <a:r>
              <a:rPr lang="en-US">
                <a:latin typeface="Arial"/>
                <a:ea typeface="+mn-lt"/>
                <a:cs typeface="Arial"/>
              </a:rPr>
              <a:t>Parameter grouping shown to result in nearly same performance with large reduction in computational effort/time</a:t>
            </a:r>
          </a:p>
          <a:p>
            <a:r>
              <a:rPr lang="en-US">
                <a:latin typeface="Arial"/>
                <a:ea typeface="+mn-lt"/>
                <a:cs typeface="Arial"/>
              </a:rPr>
              <a:t>Authors recommend use of sensitivity study done so only the most sensitive parameters are used as design variables to keep problem size as small and effective as possible</a:t>
            </a:r>
          </a:p>
          <a:p>
            <a:r>
              <a:rPr lang="en-US">
                <a:latin typeface="Arial"/>
                <a:ea typeface="+mn-lt"/>
                <a:cs typeface="Arial"/>
              </a:rPr>
              <a:t>Authors propose that different values of weights be used to conduct a multi-objective problem for minimizing error in frequency and MAC</a:t>
            </a:r>
          </a:p>
          <a:p>
            <a:endParaRPr lang="en-US">
              <a:latin typeface="Arial"/>
              <a:ea typeface="+mn-lt"/>
              <a:cs typeface="Arial"/>
            </a:endParaRPr>
          </a:p>
        </p:txBody>
      </p:sp>
      <p:pic>
        <p:nvPicPr>
          <p:cNvPr id="6" name="Picture 5">
            <a:extLst>
              <a:ext uri="{FF2B5EF4-FFF2-40B4-BE49-F238E27FC236}">
                <a16:creationId xmlns:a16="http://schemas.microsoft.com/office/drawing/2014/main" id="{230830B2-2CEA-4E4D-AFCC-5713CD99701A}"/>
              </a:ext>
            </a:extLst>
          </p:cNvPr>
          <p:cNvPicPr>
            <a:picLocks noChangeAspect="1"/>
          </p:cNvPicPr>
          <p:nvPr/>
        </p:nvPicPr>
        <p:blipFill>
          <a:blip r:embed="rId2"/>
          <a:stretch>
            <a:fillRect/>
          </a:stretch>
        </p:blipFill>
        <p:spPr>
          <a:xfrm>
            <a:off x="8196874" y="1825627"/>
            <a:ext cx="3257833" cy="514395"/>
          </a:xfrm>
          <a:prstGeom prst="rect">
            <a:avLst/>
          </a:prstGeom>
        </p:spPr>
      </p:pic>
      <p:pic>
        <p:nvPicPr>
          <p:cNvPr id="10" name="Picture 9">
            <a:extLst>
              <a:ext uri="{FF2B5EF4-FFF2-40B4-BE49-F238E27FC236}">
                <a16:creationId xmlns:a16="http://schemas.microsoft.com/office/drawing/2014/main" id="{1DCCF04C-DB62-4545-9641-79509E48FE8E}"/>
              </a:ext>
            </a:extLst>
          </p:cNvPr>
          <p:cNvPicPr>
            <a:picLocks noChangeAspect="1"/>
          </p:cNvPicPr>
          <p:nvPr/>
        </p:nvPicPr>
        <p:blipFill>
          <a:blip r:embed="rId3"/>
          <a:stretch>
            <a:fillRect/>
          </a:stretch>
        </p:blipFill>
        <p:spPr>
          <a:xfrm>
            <a:off x="8196876" y="2605518"/>
            <a:ext cx="1276460" cy="483913"/>
          </a:xfrm>
          <a:prstGeom prst="rect">
            <a:avLst/>
          </a:prstGeom>
        </p:spPr>
      </p:pic>
      <p:pic>
        <p:nvPicPr>
          <p:cNvPr id="13" name="Picture 12">
            <a:extLst>
              <a:ext uri="{FF2B5EF4-FFF2-40B4-BE49-F238E27FC236}">
                <a16:creationId xmlns:a16="http://schemas.microsoft.com/office/drawing/2014/main" id="{0CE35149-6BC0-44FA-8DB9-F0533A45FE2B}"/>
              </a:ext>
            </a:extLst>
          </p:cNvPr>
          <p:cNvPicPr>
            <a:picLocks noChangeAspect="1"/>
          </p:cNvPicPr>
          <p:nvPr/>
        </p:nvPicPr>
        <p:blipFill>
          <a:blip r:embed="rId4"/>
          <a:stretch>
            <a:fillRect/>
          </a:stretch>
        </p:blipFill>
        <p:spPr>
          <a:xfrm>
            <a:off x="8196873" y="3089431"/>
            <a:ext cx="1760373" cy="502964"/>
          </a:xfrm>
          <a:prstGeom prst="rect">
            <a:avLst/>
          </a:prstGeom>
        </p:spPr>
      </p:pic>
      <p:pic>
        <p:nvPicPr>
          <p:cNvPr id="15" name="Picture 14">
            <a:extLst>
              <a:ext uri="{FF2B5EF4-FFF2-40B4-BE49-F238E27FC236}">
                <a16:creationId xmlns:a16="http://schemas.microsoft.com/office/drawing/2014/main" id="{3702F0B6-2D98-43D5-A78F-857089A74BA1}"/>
              </a:ext>
            </a:extLst>
          </p:cNvPr>
          <p:cNvPicPr>
            <a:picLocks noChangeAspect="1"/>
          </p:cNvPicPr>
          <p:nvPr/>
        </p:nvPicPr>
        <p:blipFill>
          <a:blip r:embed="rId5"/>
          <a:stretch>
            <a:fillRect/>
          </a:stretch>
        </p:blipFill>
        <p:spPr>
          <a:xfrm>
            <a:off x="8196874" y="3680628"/>
            <a:ext cx="1322185" cy="426757"/>
          </a:xfrm>
          <a:prstGeom prst="rect">
            <a:avLst/>
          </a:prstGeom>
        </p:spPr>
      </p:pic>
    </p:spTree>
    <p:extLst>
      <p:ext uri="{BB962C8B-B14F-4D97-AF65-F5344CB8AC3E}">
        <p14:creationId xmlns:p14="http://schemas.microsoft.com/office/powerpoint/2010/main" val="1700983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F55A-54E8-41E3-90AA-6D6A02CD1804}"/>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Numerical problem setup</a:t>
            </a:r>
          </a:p>
        </p:txBody>
      </p:sp>
      <p:sp>
        <p:nvSpPr>
          <p:cNvPr id="3" name="Content Placeholder 2">
            <a:extLst>
              <a:ext uri="{FF2B5EF4-FFF2-40B4-BE49-F238E27FC236}">
                <a16:creationId xmlns:a16="http://schemas.microsoft.com/office/drawing/2014/main" id="{934714EA-72FF-4CE1-ABD8-6886FA6F988A}"/>
              </a:ext>
            </a:extLst>
          </p:cNvPr>
          <p:cNvSpPr>
            <a:spLocks noGrp="1"/>
          </p:cNvSpPr>
          <p:nvPr>
            <p:ph idx="1"/>
          </p:nvPr>
        </p:nvSpPr>
        <p:spPr/>
        <p:txBody>
          <a:bodyPr vert="horz" lIns="91440" tIns="45721" rIns="91440" bIns="45721" rtlCol="0" anchor="t">
            <a:normAutofit fontScale="92500" lnSpcReduction="20000"/>
          </a:bodyPr>
          <a:lstStyle/>
          <a:p>
            <a:r>
              <a:rPr lang="en-US">
                <a:latin typeface="Arial" panose="020B0604020202020204" pitchFamily="34" charset="0"/>
                <a:cs typeface="Arial" panose="020B0604020202020204" pitchFamily="34" charset="0"/>
              </a:rPr>
              <a:t>Typical engineering systems use:</a:t>
            </a:r>
          </a:p>
          <a:p>
            <a:pPr lvl="1"/>
            <a:r>
              <a:rPr lang="en-US">
                <a:latin typeface="Arial" panose="020B0604020202020204" pitchFamily="34" charset="0"/>
                <a:cs typeface="Arial" panose="020B0604020202020204" pitchFamily="34" charset="0"/>
              </a:rPr>
              <a:t>Physical structure with experimental data from GVT</a:t>
            </a:r>
          </a:p>
          <a:p>
            <a:pPr lvl="1"/>
            <a:r>
              <a:rPr lang="en-US">
                <a:latin typeface="Arial" panose="020B0604020202020204" pitchFamily="34" charset="0"/>
                <a:cs typeface="Arial" panose="020B0604020202020204" pitchFamily="34" charset="0"/>
              </a:rPr>
              <a:t>Built-up FEM model</a:t>
            </a:r>
          </a:p>
          <a:p>
            <a:pPr lvl="1"/>
            <a:r>
              <a:rPr lang="en-US">
                <a:latin typeface="Arial" panose="020B0604020202020204" pitchFamily="34" charset="0"/>
                <a:cs typeface="Arial" panose="020B0604020202020204" pitchFamily="34" charset="0"/>
              </a:rPr>
              <a:t>FEM model will not precisely match physical structure (mass, </a:t>
            </a:r>
            <a:r>
              <a:rPr lang="en-US" err="1">
                <a:latin typeface="Arial" panose="020B0604020202020204" pitchFamily="34" charset="0"/>
                <a:cs typeface="Arial" panose="020B0604020202020204" pitchFamily="34" charset="0"/>
              </a:rPr>
              <a:t>c.g.</a:t>
            </a:r>
            <a:r>
              <a:rPr lang="en-US">
                <a:latin typeface="Arial" panose="020B0604020202020204" pitchFamily="34" charset="0"/>
                <a:cs typeface="Arial" panose="020B0604020202020204" pitchFamily="34" charset="0"/>
              </a:rPr>
              <a:t>, inertia, stiffness)</a:t>
            </a:r>
          </a:p>
          <a:p>
            <a:pPr lvl="1"/>
            <a:r>
              <a:rPr lang="en-US">
                <a:latin typeface="Arial" panose="020B0604020202020204" pitchFamily="34" charset="0"/>
                <a:cs typeface="Arial" panose="020B0604020202020204" pitchFamily="34" charset="0"/>
              </a:rPr>
              <a:t>FEM updating seeks better agreement between actual structure and model</a:t>
            </a:r>
          </a:p>
          <a:p>
            <a:pPr lvl="1"/>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Achieve same setup with two FEM models:</a:t>
            </a:r>
          </a:p>
          <a:p>
            <a:pPr lvl="1"/>
            <a:r>
              <a:rPr lang="en-US">
                <a:latin typeface="Arial" panose="020B0604020202020204" pitchFamily="34" charset="0"/>
                <a:cs typeface="Arial" panose="020B0604020202020204" pitchFamily="34" charset="0"/>
              </a:rPr>
              <a:t>Define a reference FEM</a:t>
            </a:r>
          </a:p>
          <a:p>
            <a:pPr lvl="1"/>
            <a:r>
              <a:rPr lang="en-US">
                <a:latin typeface="Arial" panose="020B0604020202020204" pitchFamily="34" charset="0"/>
                <a:cs typeface="Arial" panose="020B0604020202020204" pitchFamily="34" charset="0"/>
              </a:rPr>
              <a:t>Perturbed FEM derived from reference (mass and stiffness properties "mistuned")</a:t>
            </a:r>
          </a:p>
          <a:p>
            <a:pPr lvl="1"/>
            <a:r>
              <a:rPr lang="en-US">
                <a:latin typeface="Arial" panose="020B0604020202020204" pitchFamily="34" charset="0"/>
                <a:cs typeface="Arial" panose="020B0604020202020204" pitchFamily="34" charset="0"/>
              </a:rPr>
              <a:t>Perturbation on model properties is known, but arbitrary</a:t>
            </a:r>
          </a:p>
          <a:p>
            <a:pPr lvl="1"/>
            <a:r>
              <a:rPr lang="en-US">
                <a:latin typeface="Arial" panose="020B0604020202020204" pitchFamily="34" charset="0"/>
                <a:cs typeface="Arial" panose="020B0604020202020204" pitchFamily="34" charset="0"/>
              </a:rPr>
              <a:t>FEM updating seeks minimization of differences between ‘mistuned’ version’s results compared to reference model results</a:t>
            </a: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935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p:txBody>
          <a:bodyPr/>
          <a:lstStyle/>
          <a:p>
            <a:r>
              <a:rPr lang="en-US">
                <a:latin typeface="Arial"/>
                <a:cs typeface="Arial"/>
              </a:rPr>
              <a:t>Paper 3: Implementation</a:t>
            </a:r>
          </a:p>
        </p:txBody>
      </p:sp>
      <p:sp>
        <p:nvSpPr>
          <p:cNvPr id="3" name="Content Placeholder 2">
            <a:extLst>
              <a:ext uri="{FF2B5EF4-FFF2-40B4-BE49-F238E27FC236}">
                <a16:creationId xmlns:a16="http://schemas.microsoft.com/office/drawing/2014/main" id="{19CD30FA-8DAC-48E3-BBC6-811D1671AD71}"/>
              </a:ext>
            </a:extLst>
          </p:cNvPr>
          <p:cNvSpPr>
            <a:spLocks noGrp="1"/>
          </p:cNvSpPr>
          <p:nvPr>
            <p:ph idx="1"/>
          </p:nvPr>
        </p:nvSpPr>
        <p:spPr>
          <a:xfrm>
            <a:off x="838202" y="1825624"/>
            <a:ext cx="5257801" cy="4351339"/>
          </a:xfrm>
        </p:spPr>
        <p:txBody>
          <a:bodyPr vert="horz" lIns="91440" tIns="45721" rIns="91440" bIns="45721" rtlCol="0" anchor="t">
            <a:normAutofit fontScale="92500"/>
          </a:bodyPr>
          <a:lstStyle/>
          <a:p>
            <a:r>
              <a:rPr lang="en-US" sz="1801">
                <a:latin typeface="Arial"/>
                <a:ea typeface="+mn-lt"/>
                <a:cs typeface="Arial"/>
              </a:rPr>
              <a:t>NASTRAN SOL 200 used, where various boundary conditions are applied to the model as sub-cases to achieve symmetric and anti-symmetric modes</a:t>
            </a:r>
          </a:p>
          <a:p>
            <a:r>
              <a:rPr lang="en-US" sz="1801">
                <a:latin typeface="Arial"/>
                <a:ea typeface="+mn-lt"/>
                <a:cs typeface="Arial"/>
              </a:rPr>
              <a:t>RBE3 elements used to connect to accelerometer location from GVT to the beam FEM structure</a:t>
            </a:r>
          </a:p>
          <a:p>
            <a:r>
              <a:rPr lang="en-US" sz="1801">
                <a:latin typeface="Arial"/>
                <a:ea typeface="+mn-lt"/>
                <a:cs typeface="Arial"/>
              </a:rPr>
              <a:t>After initial comparison of FEM to GVT, a COMAC method is used to see if error is localized to specific nodes or regions in the model, in addition to parameter sensitivity study to determine which parameters should be used for updating</a:t>
            </a:r>
          </a:p>
          <a:p>
            <a:r>
              <a:rPr lang="en-US" sz="1801">
                <a:latin typeface="Arial"/>
                <a:ea typeface="+mn-lt"/>
                <a:cs typeface="Arial"/>
              </a:rPr>
              <a:t>Design parameters consist of material elastic moduli, bending and torsional beam stiffnesses, and scalar spring stiffness properties</a:t>
            </a:r>
          </a:p>
          <a:p>
            <a:r>
              <a:rPr lang="en-US" sz="1801">
                <a:latin typeface="Arial"/>
                <a:ea typeface="+mn-lt"/>
                <a:cs typeface="Arial"/>
              </a:rPr>
              <a:t>Authors do not discuss any kind of pre/post-processing scripts for the optimization problem</a:t>
            </a:r>
          </a:p>
          <a:p>
            <a:pPr lvl="1"/>
            <a:endParaRPr lang="en-US" sz="1600">
              <a:latin typeface="Arial"/>
              <a:ea typeface="+mn-lt"/>
              <a:cs typeface="Arial"/>
            </a:endParaRPr>
          </a:p>
        </p:txBody>
      </p:sp>
      <p:pic>
        <p:nvPicPr>
          <p:cNvPr id="5" name="Picture 4">
            <a:extLst>
              <a:ext uri="{FF2B5EF4-FFF2-40B4-BE49-F238E27FC236}">
                <a16:creationId xmlns:a16="http://schemas.microsoft.com/office/drawing/2014/main" id="{010E14B7-B8CB-4A65-BAC4-2977830E4C67}"/>
              </a:ext>
            </a:extLst>
          </p:cNvPr>
          <p:cNvPicPr>
            <a:picLocks noChangeAspect="1"/>
          </p:cNvPicPr>
          <p:nvPr/>
        </p:nvPicPr>
        <p:blipFill>
          <a:blip r:embed="rId2"/>
          <a:stretch>
            <a:fillRect/>
          </a:stretch>
        </p:blipFill>
        <p:spPr>
          <a:xfrm>
            <a:off x="7549358" y="5783180"/>
            <a:ext cx="2743438" cy="495342"/>
          </a:xfrm>
          <a:prstGeom prst="rect">
            <a:avLst/>
          </a:prstGeom>
        </p:spPr>
      </p:pic>
      <p:pic>
        <p:nvPicPr>
          <p:cNvPr id="7" name="Picture 6">
            <a:extLst>
              <a:ext uri="{FF2B5EF4-FFF2-40B4-BE49-F238E27FC236}">
                <a16:creationId xmlns:a16="http://schemas.microsoft.com/office/drawing/2014/main" id="{22E93FD8-94F6-46BB-B7A1-70B3E9FE0D8F}"/>
              </a:ext>
            </a:extLst>
          </p:cNvPr>
          <p:cNvPicPr>
            <a:picLocks noChangeAspect="1"/>
          </p:cNvPicPr>
          <p:nvPr/>
        </p:nvPicPr>
        <p:blipFill>
          <a:blip r:embed="rId3"/>
          <a:stretch>
            <a:fillRect/>
          </a:stretch>
        </p:blipFill>
        <p:spPr>
          <a:xfrm>
            <a:off x="6912772" y="1353332"/>
            <a:ext cx="4016615" cy="4429847"/>
          </a:xfrm>
          <a:prstGeom prst="rect">
            <a:avLst/>
          </a:prstGeom>
        </p:spPr>
      </p:pic>
    </p:spTree>
    <p:extLst>
      <p:ext uri="{BB962C8B-B14F-4D97-AF65-F5344CB8AC3E}">
        <p14:creationId xmlns:p14="http://schemas.microsoft.com/office/powerpoint/2010/main" val="2851110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F48E-8567-4808-A5FE-65F9AD19219F}"/>
              </a:ext>
            </a:extLst>
          </p:cNvPr>
          <p:cNvSpPr>
            <a:spLocks noGrp="1"/>
          </p:cNvSpPr>
          <p:nvPr>
            <p:ph type="title"/>
          </p:nvPr>
        </p:nvSpPr>
        <p:spPr>
          <a:xfrm>
            <a:off x="838202" y="349084"/>
            <a:ext cx="10515600" cy="1325563"/>
          </a:xfrm>
        </p:spPr>
        <p:txBody>
          <a:bodyPr/>
          <a:lstStyle/>
          <a:p>
            <a:r>
              <a:rPr lang="en-US">
                <a:latin typeface="Arial"/>
                <a:cs typeface="Arial"/>
              </a:rPr>
              <a:t>Paper 3: Outcomes</a:t>
            </a:r>
          </a:p>
        </p:txBody>
      </p:sp>
      <p:sp>
        <p:nvSpPr>
          <p:cNvPr id="3" name="Content Placeholder 2">
            <a:extLst>
              <a:ext uri="{FF2B5EF4-FFF2-40B4-BE49-F238E27FC236}">
                <a16:creationId xmlns:a16="http://schemas.microsoft.com/office/drawing/2014/main" id="{19CD30FA-8DAC-48E3-BBC6-811D1671AD71}"/>
              </a:ext>
            </a:extLst>
          </p:cNvPr>
          <p:cNvSpPr>
            <a:spLocks noGrp="1"/>
          </p:cNvSpPr>
          <p:nvPr>
            <p:ph idx="1"/>
          </p:nvPr>
        </p:nvSpPr>
        <p:spPr>
          <a:xfrm>
            <a:off x="838202" y="1825624"/>
            <a:ext cx="5257801" cy="4351339"/>
          </a:xfrm>
        </p:spPr>
        <p:txBody>
          <a:bodyPr vert="horz" lIns="91440" tIns="45721" rIns="91440" bIns="45721" rtlCol="0" anchor="t">
            <a:normAutofit lnSpcReduction="10000"/>
          </a:bodyPr>
          <a:lstStyle/>
          <a:p>
            <a:r>
              <a:rPr lang="en-US" sz="1801">
                <a:latin typeface="Arial"/>
                <a:ea typeface="+mn-lt"/>
                <a:cs typeface="Arial"/>
              </a:rPr>
              <a:t>Optimization using grouped parameters showed nearly the same results, reducing problem size from 800 design variables to 48, reducing computational cost by 90%</a:t>
            </a:r>
          </a:p>
          <a:p>
            <a:r>
              <a:rPr lang="en-US" sz="1801">
                <a:latin typeface="Arial"/>
                <a:ea typeface="+mn-lt"/>
                <a:cs typeface="Arial"/>
              </a:rPr>
              <a:t>Results showed the average relative error in natural frequencies reduce from 3.8% to 1.4% for anti-symmetric modes and 1.9% to 1.5% for symmetric modes</a:t>
            </a:r>
          </a:p>
          <a:p>
            <a:r>
              <a:rPr lang="en-US" sz="1801">
                <a:latin typeface="Arial"/>
                <a:ea typeface="+mn-lt"/>
                <a:cs typeface="Arial"/>
              </a:rPr>
              <a:t>Nearly all frequencies are improved or maintained with low error, but MAC comparisons are more variable</a:t>
            </a:r>
          </a:p>
          <a:p>
            <a:r>
              <a:rPr lang="en-US" sz="1801">
                <a:latin typeface="Arial"/>
                <a:ea typeface="+mn-lt"/>
                <a:cs typeface="Arial"/>
              </a:rPr>
              <a:t>Authors only tested a single set of weighting parameters and suggest testing with more to form a multi-object problem </a:t>
            </a:r>
          </a:p>
          <a:p>
            <a:r>
              <a:rPr lang="en-US" sz="1801">
                <a:latin typeface="Arial"/>
                <a:ea typeface="+mn-lt"/>
                <a:cs typeface="Arial"/>
              </a:rPr>
              <a:t>Authors also only tested with one small set of nodes for the reduced MAC evaluation and suggest testing more </a:t>
            </a:r>
            <a:endParaRPr lang="en-US" sz="1600">
              <a:latin typeface="Arial"/>
              <a:ea typeface="+mn-lt"/>
              <a:cs typeface="Arial"/>
            </a:endParaRPr>
          </a:p>
        </p:txBody>
      </p:sp>
      <p:pic>
        <p:nvPicPr>
          <p:cNvPr id="6" name="Picture 5">
            <a:extLst>
              <a:ext uri="{FF2B5EF4-FFF2-40B4-BE49-F238E27FC236}">
                <a16:creationId xmlns:a16="http://schemas.microsoft.com/office/drawing/2014/main" id="{093ADDB9-29A1-40E1-BE73-4F73725AED4F}"/>
              </a:ext>
            </a:extLst>
          </p:cNvPr>
          <p:cNvPicPr>
            <a:picLocks noChangeAspect="1"/>
          </p:cNvPicPr>
          <p:nvPr/>
        </p:nvPicPr>
        <p:blipFill>
          <a:blip r:embed="rId2"/>
          <a:stretch>
            <a:fillRect/>
          </a:stretch>
        </p:blipFill>
        <p:spPr>
          <a:xfrm>
            <a:off x="7327903" y="425283"/>
            <a:ext cx="3753182" cy="3428834"/>
          </a:xfrm>
          <a:prstGeom prst="rect">
            <a:avLst/>
          </a:prstGeom>
        </p:spPr>
      </p:pic>
      <p:pic>
        <p:nvPicPr>
          <p:cNvPr id="9" name="Picture 8">
            <a:extLst>
              <a:ext uri="{FF2B5EF4-FFF2-40B4-BE49-F238E27FC236}">
                <a16:creationId xmlns:a16="http://schemas.microsoft.com/office/drawing/2014/main" id="{FDBFAE08-AA7D-4237-A490-EEF4B919042F}"/>
              </a:ext>
            </a:extLst>
          </p:cNvPr>
          <p:cNvPicPr>
            <a:picLocks noChangeAspect="1"/>
          </p:cNvPicPr>
          <p:nvPr/>
        </p:nvPicPr>
        <p:blipFill>
          <a:blip r:embed="rId3"/>
          <a:stretch>
            <a:fillRect/>
          </a:stretch>
        </p:blipFill>
        <p:spPr>
          <a:xfrm>
            <a:off x="7483228" y="3930315"/>
            <a:ext cx="3442533" cy="2780836"/>
          </a:xfrm>
          <a:prstGeom prst="rect">
            <a:avLst/>
          </a:prstGeom>
        </p:spPr>
      </p:pic>
    </p:spTree>
    <p:extLst>
      <p:ext uri="{BB962C8B-B14F-4D97-AF65-F5344CB8AC3E}">
        <p14:creationId xmlns:p14="http://schemas.microsoft.com/office/powerpoint/2010/main" val="4269926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5D63A8-937B-4BEF-A35A-C0CD67F14B13}"/>
              </a:ext>
            </a:extLst>
          </p:cNvPr>
          <p:cNvPicPr>
            <a:picLocks noChangeAspect="1"/>
          </p:cNvPicPr>
          <p:nvPr/>
        </p:nvPicPr>
        <p:blipFill>
          <a:blip r:embed="rId2"/>
          <a:stretch>
            <a:fillRect/>
          </a:stretch>
        </p:blipFill>
        <p:spPr>
          <a:xfrm>
            <a:off x="2127883" y="384058"/>
            <a:ext cx="7936235" cy="2954222"/>
          </a:xfrm>
          <a:prstGeom prst="rect">
            <a:avLst/>
          </a:prstGeom>
        </p:spPr>
      </p:pic>
      <p:pic>
        <p:nvPicPr>
          <p:cNvPr id="11" name="Picture 10">
            <a:extLst>
              <a:ext uri="{FF2B5EF4-FFF2-40B4-BE49-F238E27FC236}">
                <a16:creationId xmlns:a16="http://schemas.microsoft.com/office/drawing/2014/main" id="{2E664516-DC54-435A-B9A4-A1D5D571DC60}"/>
              </a:ext>
            </a:extLst>
          </p:cNvPr>
          <p:cNvPicPr>
            <a:picLocks noChangeAspect="1"/>
          </p:cNvPicPr>
          <p:nvPr/>
        </p:nvPicPr>
        <p:blipFill>
          <a:blip r:embed="rId3"/>
          <a:stretch>
            <a:fillRect/>
          </a:stretch>
        </p:blipFill>
        <p:spPr>
          <a:xfrm>
            <a:off x="2228149" y="3628005"/>
            <a:ext cx="8067742" cy="3021449"/>
          </a:xfrm>
          <a:prstGeom prst="rect">
            <a:avLst/>
          </a:prstGeom>
        </p:spPr>
      </p:pic>
    </p:spTree>
    <p:extLst>
      <p:ext uri="{BB962C8B-B14F-4D97-AF65-F5344CB8AC3E}">
        <p14:creationId xmlns:p14="http://schemas.microsoft.com/office/powerpoint/2010/main" val="3365874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D2C7-0BA2-4965-B5E5-563645221B4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Paper 4 Overview</a:t>
            </a:r>
          </a:p>
        </p:txBody>
      </p:sp>
      <p:sp>
        <p:nvSpPr>
          <p:cNvPr id="3" name="Content Placeholder 2">
            <a:extLst>
              <a:ext uri="{FF2B5EF4-FFF2-40B4-BE49-F238E27FC236}">
                <a16:creationId xmlns:a16="http://schemas.microsoft.com/office/drawing/2014/main" id="{1ACD4C87-FF07-4CB5-A92A-68DDFBD7D105}"/>
              </a:ext>
            </a:extLst>
          </p:cNvPr>
          <p:cNvSpPr>
            <a:spLocks noGrp="1"/>
          </p:cNvSpPr>
          <p:nvPr>
            <p:ph idx="1"/>
          </p:nvPr>
        </p:nvSpPr>
        <p:spPr/>
        <p:txBody>
          <a:bodyPr>
            <a:normAutofit fontScale="85000" lnSpcReduction="20000"/>
          </a:bodyPr>
          <a:lstStyle/>
          <a:p>
            <a:pPr marL="0" indent="0">
              <a:buNone/>
            </a:pPr>
            <a:r>
              <a:rPr lang="en-US" sz="1801" dirty="0">
                <a:solidFill>
                  <a:srgbClr val="000000"/>
                </a:solidFill>
                <a:latin typeface="Arial" panose="020B0604020202020204" pitchFamily="34" charset="0"/>
                <a:cs typeface="Arial" panose="020B0604020202020204" pitchFamily="34" charset="0"/>
                <a:hlinkClick r:id="rId2"/>
              </a:rPr>
              <a:t>Creating a Test-Validated Finite-Element Model of the X-56A Aircraft Structure</a:t>
            </a:r>
            <a:endParaRPr lang="en-US" sz="1801" dirty="0">
              <a:solidFill>
                <a:srgbClr val="000000"/>
              </a:solidFill>
              <a:latin typeface="Arial" panose="020B0604020202020204" pitchFamily="34" charset="0"/>
              <a:cs typeface="Arial" panose="020B0604020202020204" pitchFamily="34" charset="0"/>
            </a:endParaRPr>
          </a:p>
          <a:p>
            <a:pPr marL="0" indent="0">
              <a:buNone/>
            </a:pPr>
            <a:r>
              <a:rPr lang="en-US" sz="1200" dirty="0">
                <a:solidFill>
                  <a:srgbClr val="000000"/>
                </a:solidFill>
                <a:latin typeface="Arial" panose="020B0604020202020204" pitchFamily="34" charset="0"/>
                <a:cs typeface="Arial" panose="020B0604020202020204" pitchFamily="34" charset="0"/>
              </a:rPr>
              <a:t>Chan-</a:t>
            </a:r>
            <a:r>
              <a:rPr lang="en-US" sz="1200" dirty="0" err="1">
                <a:solidFill>
                  <a:srgbClr val="000000"/>
                </a:solidFill>
                <a:latin typeface="Arial" panose="020B0604020202020204" pitchFamily="34" charset="0"/>
                <a:cs typeface="Arial" panose="020B0604020202020204" pitchFamily="34" charset="0"/>
              </a:rPr>
              <a:t>gi</a:t>
            </a:r>
            <a:r>
              <a:rPr lang="en-US" sz="1200" dirty="0">
                <a:solidFill>
                  <a:srgbClr val="000000"/>
                </a:solidFill>
                <a:latin typeface="Arial" panose="020B0604020202020204" pitchFamily="34" charset="0"/>
                <a:cs typeface="Arial" panose="020B0604020202020204" pitchFamily="34" charset="0"/>
              </a:rPr>
              <a:t> Pak and Samson Truong</a:t>
            </a:r>
          </a:p>
          <a:p>
            <a:pPr marL="0" indent="0">
              <a:buNone/>
            </a:pPr>
            <a:r>
              <a:rPr lang="en-US" sz="1200" dirty="0">
                <a:solidFill>
                  <a:srgbClr val="000000"/>
                </a:solidFill>
                <a:latin typeface="Arial" panose="020B0604020202020204" pitchFamily="34" charset="0"/>
                <a:cs typeface="Arial" panose="020B0604020202020204" pitchFamily="34" charset="0"/>
              </a:rPr>
              <a:t>Journal of Aircraft 2015 52:5, 1644-1667</a:t>
            </a:r>
          </a:p>
          <a:p>
            <a:pPr marL="0" indent="0">
              <a:buNone/>
            </a:pPr>
            <a:r>
              <a:rPr lang="en-US" sz="1801" i="1" dirty="0">
                <a:solidFill>
                  <a:srgbClr val="FF0000"/>
                </a:solidFill>
                <a:latin typeface="Arial" panose="020B0604020202020204" pitchFamily="34" charset="0"/>
                <a:cs typeface="Arial" panose="020B0604020202020204" pitchFamily="34" charset="0"/>
              </a:rPr>
              <a:t>Note: Add a picture of the structure</a:t>
            </a:r>
          </a:p>
          <a:p>
            <a:pPr marL="0" indent="0">
              <a:buNone/>
            </a:pPr>
            <a:r>
              <a:rPr lang="en-US" sz="1801" i="1" dirty="0">
                <a:solidFill>
                  <a:srgbClr val="010202"/>
                </a:solidFill>
                <a:latin typeface="Arial" panose="020B0604020202020204" pitchFamily="34" charset="0"/>
                <a:cs typeface="Arial" panose="020B0604020202020204" pitchFamily="34" charset="0"/>
              </a:rPr>
              <a:t>Overview:</a:t>
            </a:r>
          </a:p>
          <a:p>
            <a:pPr algn="l"/>
            <a:r>
              <a:rPr lang="en-US" sz="1801" dirty="0">
                <a:solidFill>
                  <a:srgbClr val="010202"/>
                </a:solidFill>
                <a:latin typeface="Arial" panose="020B0604020202020204" pitchFamily="34" charset="0"/>
                <a:cs typeface="Arial" panose="020B0604020202020204" pitchFamily="34" charset="0"/>
              </a:rPr>
              <a:t>Used proprietary tool based on an early version of </a:t>
            </a:r>
            <a:r>
              <a:rPr lang="en-US" sz="1801" dirty="0" err="1">
                <a:solidFill>
                  <a:srgbClr val="010202"/>
                </a:solidFill>
                <a:latin typeface="Arial" panose="020B0604020202020204" pitchFamily="34" charset="0"/>
                <a:cs typeface="Arial" panose="020B0604020202020204" pitchFamily="34" charset="0"/>
              </a:rPr>
              <a:t>OpenMDAO</a:t>
            </a:r>
            <a:r>
              <a:rPr lang="en-US" sz="1801" dirty="0">
                <a:solidFill>
                  <a:srgbClr val="010202"/>
                </a:solidFill>
                <a:latin typeface="Arial" panose="020B0604020202020204" pitchFamily="34" charset="0"/>
                <a:cs typeface="Arial" panose="020B0604020202020204" pitchFamily="34" charset="0"/>
              </a:rPr>
              <a:t> and built upon a previous paper that described the ground vibration test and model tuning procedures for the second aerostructures test wing (ATW2)</a:t>
            </a:r>
          </a:p>
          <a:p>
            <a:pPr algn="l"/>
            <a:r>
              <a:rPr lang="en-US" sz="1801" dirty="0">
                <a:solidFill>
                  <a:srgbClr val="010202"/>
                </a:solidFill>
                <a:latin typeface="Arial" panose="020B0604020202020204" pitchFamily="34" charset="0"/>
                <a:cs typeface="Arial" panose="020B0604020202020204" pitchFamily="34" charset="0"/>
              </a:rPr>
              <a:t>They developed a process where user will choose an optimization algorithm, define the continuous as well as the discrete design variables with side constraints, starting values, and scaling factors; and provide script and data file names for each performance index. </a:t>
            </a:r>
          </a:p>
          <a:p>
            <a:pPr algn="l"/>
            <a:r>
              <a:rPr lang="en-US" sz="1801" dirty="0">
                <a:solidFill>
                  <a:srgbClr val="010202"/>
                </a:solidFill>
                <a:latin typeface="Arial" panose="020B0604020202020204" pitchFamily="34" charset="0"/>
                <a:cs typeface="Arial" panose="020B0604020202020204" pitchFamily="34" charset="0"/>
              </a:rPr>
              <a:t>Communication between the O3(object-oriented optimization) tool and each analysis sub-module will be performed by design variables and performance indices. </a:t>
            </a:r>
          </a:p>
          <a:p>
            <a:pPr algn="l"/>
            <a:r>
              <a:rPr lang="en-US" sz="1801" dirty="0">
                <a:solidFill>
                  <a:srgbClr val="010202"/>
                </a:solidFill>
                <a:latin typeface="Arial" panose="020B0604020202020204" pitchFamily="34" charset="0"/>
                <a:cs typeface="Arial" panose="020B0604020202020204" pitchFamily="34" charset="0"/>
              </a:rPr>
              <a:t>Once the O3 tool is executed, design variables will be created and saved in an external data file. This data file cannot be shared with other analysis submodules;</a:t>
            </a:r>
          </a:p>
          <a:p>
            <a:pPr algn="l"/>
            <a:r>
              <a:rPr lang="en-US" sz="1801" dirty="0">
                <a:solidFill>
                  <a:srgbClr val="010202"/>
                </a:solidFill>
                <a:latin typeface="Arial" panose="020B0604020202020204" pitchFamily="34" charset="0"/>
                <a:cs typeface="Arial" panose="020B0604020202020204" pitchFamily="34" charset="0"/>
              </a:rPr>
              <a:t>and therefore, a script command will make a copy of this data file first. Script commands for each performance index will perform the following tasks</a:t>
            </a:r>
          </a:p>
          <a:p>
            <a:pPr lvl="1"/>
            <a:r>
              <a:rPr lang="en-US" sz="1401" dirty="0">
                <a:solidFill>
                  <a:srgbClr val="010202"/>
                </a:solidFill>
                <a:latin typeface="Arial" panose="020B0604020202020204" pitchFamily="34" charset="0"/>
                <a:cs typeface="Arial" panose="020B0604020202020204" pitchFamily="34" charset="0"/>
              </a:rPr>
              <a:t>prepare data for analysis program (pre-processor module);</a:t>
            </a:r>
          </a:p>
          <a:p>
            <a:pPr lvl="1"/>
            <a:r>
              <a:rPr lang="en-US" sz="1401" dirty="0">
                <a:solidFill>
                  <a:srgbClr val="010202"/>
                </a:solidFill>
                <a:latin typeface="Arial" panose="020B0604020202020204" pitchFamily="34" charset="0"/>
                <a:cs typeface="Arial" panose="020B0604020202020204" pitchFamily="34" charset="0"/>
              </a:rPr>
              <a:t>submit analysis job (analyzer module); and</a:t>
            </a:r>
          </a:p>
          <a:p>
            <a:pPr lvl="1"/>
            <a:r>
              <a:rPr lang="en-US" sz="1401" dirty="0">
                <a:solidFill>
                  <a:srgbClr val="010202"/>
                </a:solidFill>
                <a:latin typeface="Arial" panose="020B0604020202020204" pitchFamily="34" charset="0"/>
                <a:cs typeface="Arial" panose="020B0604020202020204" pitchFamily="34" charset="0"/>
              </a:rPr>
              <a:t>read result files, compute the required performance index value, and save it (post-processor module)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0164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A8D18-098E-4F67-9E2F-7AA49E342E11}"/>
              </a:ext>
            </a:extLst>
          </p:cNvPr>
          <p:cNvSpPr>
            <a:spLocks noGrp="1"/>
          </p:cNvSpPr>
          <p:nvPr>
            <p:ph type="title"/>
          </p:nvPr>
        </p:nvSpPr>
        <p:spPr>
          <a:xfrm>
            <a:off x="838200" y="365127"/>
            <a:ext cx="7188201" cy="1325563"/>
          </a:xfrm>
        </p:spPr>
        <p:txBody>
          <a:bodyPr/>
          <a:lstStyle/>
          <a:p>
            <a:r>
              <a:rPr lang="en-US" dirty="0">
                <a:latin typeface="Arial" panose="020B0604020202020204" pitchFamily="34" charset="0"/>
                <a:cs typeface="Arial" panose="020B0604020202020204" pitchFamily="34" charset="0"/>
              </a:rPr>
              <a:t>Paper 4 problem formulation</a:t>
            </a:r>
          </a:p>
        </p:txBody>
      </p:sp>
      <p:sp>
        <p:nvSpPr>
          <p:cNvPr id="10" name="Content Placeholder 2">
            <a:extLst>
              <a:ext uri="{FF2B5EF4-FFF2-40B4-BE49-F238E27FC236}">
                <a16:creationId xmlns:a16="http://schemas.microsoft.com/office/drawing/2014/main" id="{D2300018-D97F-4C13-920E-78050FC3F703}"/>
              </a:ext>
            </a:extLst>
          </p:cNvPr>
          <p:cNvSpPr>
            <a:spLocks noGrp="1"/>
          </p:cNvSpPr>
          <p:nvPr>
            <p:ph idx="1"/>
          </p:nvPr>
        </p:nvSpPr>
        <p:spPr>
          <a:xfrm>
            <a:off x="838200" y="1825624"/>
            <a:ext cx="5586249" cy="4351339"/>
          </a:xfrm>
        </p:spPr>
        <p:txBody>
          <a:bodyPr>
            <a:normAutofit fontScale="92500" lnSpcReduction="20000"/>
          </a:bodyPr>
          <a:lstStyle/>
          <a:p>
            <a:pPr marL="342904" indent="-342904">
              <a:buAutoNum type="alphaUcPeriod"/>
            </a:pPr>
            <a:r>
              <a:rPr lang="en-US" sz="1801" dirty="0">
                <a:solidFill>
                  <a:srgbClr val="010202"/>
                </a:solidFill>
                <a:latin typeface="Arial" panose="020B0604020202020204" pitchFamily="34" charset="0"/>
                <a:cs typeface="Arial" panose="020B0604020202020204" pitchFamily="34" charset="0"/>
              </a:rPr>
              <a:t>Weight Sub-module</a:t>
            </a:r>
          </a:p>
          <a:p>
            <a:pPr marL="342904" indent="-342904">
              <a:buAutoNum type="alphaUcPeriod"/>
            </a:pPr>
            <a:r>
              <a:rPr lang="en-US" sz="1801" dirty="0">
                <a:solidFill>
                  <a:srgbClr val="010202"/>
                </a:solidFill>
                <a:latin typeface="Arial" panose="020B0604020202020204" pitchFamily="34" charset="0"/>
                <a:cs typeface="Arial" panose="020B0604020202020204" pitchFamily="34" charset="0"/>
              </a:rPr>
              <a:t>Mass Orthogonality Sub-module</a:t>
            </a:r>
          </a:p>
          <a:p>
            <a:pPr marL="342904" indent="-342904">
              <a:buAutoNum type="alphaUcPeriod"/>
            </a:pPr>
            <a:r>
              <a:rPr lang="en-US" sz="1801" dirty="0">
                <a:solidFill>
                  <a:srgbClr val="010202"/>
                </a:solidFill>
                <a:latin typeface="Arial" panose="020B0604020202020204" pitchFamily="34" charset="0"/>
                <a:cs typeface="Arial" panose="020B0604020202020204" pitchFamily="34" charset="0"/>
              </a:rPr>
              <a:t>Frequency Sub-module</a:t>
            </a:r>
          </a:p>
          <a:p>
            <a:pPr marL="342904" indent="-342904">
              <a:buAutoNum type="alphaUcPeriod"/>
            </a:pPr>
            <a:r>
              <a:rPr lang="en-US" sz="1801" dirty="0">
                <a:solidFill>
                  <a:srgbClr val="010202"/>
                </a:solidFill>
                <a:latin typeface="Arial" panose="020B0604020202020204" pitchFamily="34" charset="0"/>
                <a:cs typeface="Arial" panose="020B0604020202020204" pitchFamily="34" charset="0"/>
              </a:rPr>
              <a:t>Mode Shape Sub-module</a:t>
            </a:r>
          </a:p>
          <a:p>
            <a:pPr marL="342904" indent="-342904">
              <a:buAutoNum type="alphaUcPeriod"/>
            </a:pPr>
            <a:r>
              <a:rPr lang="en-US" sz="1801" dirty="0">
                <a:solidFill>
                  <a:srgbClr val="010202"/>
                </a:solidFill>
                <a:latin typeface="Arial" panose="020B0604020202020204" pitchFamily="34" charset="0"/>
                <a:cs typeface="Arial" panose="020B0604020202020204" pitchFamily="34" charset="0"/>
              </a:rPr>
              <a:t>Modal Assurance Criteria Sub-module</a:t>
            </a:r>
          </a:p>
          <a:p>
            <a:pPr marL="0" indent="0">
              <a:buNone/>
            </a:pPr>
            <a:r>
              <a:rPr lang="en-US" sz="1801" b="1" dirty="0">
                <a:solidFill>
                  <a:srgbClr val="010202"/>
                </a:solidFill>
                <a:latin typeface="Arial" panose="020B0604020202020204" pitchFamily="34" charset="0"/>
                <a:cs typeface="Arial" panose="020B0604020202020204" pitchFamily="34" charset="0"/>
              </a:rPr>
              <a:t>Note:</a:t>
            </a:r>
            <a:r>
              <a:rPr lang="en-US" sz="1801" dirty="0">
                <a:solidFill>
                  <a:srgbClr val="010202"/>
                </a:solidFill>
                <a:latin typeface="Arial" panose="020B0604020202020204" pitchFamily="34" charset="0"/>
                <a:cs typeface="Arial" panose="020B0604020202020204" pitchFamily="34" charset="0"/>
              </a:rPr>
              <a:t> Submodules defined based on satisfying NASA and MIL standards – definition provided in previous papers</a:t>
            </a:r>
          </a:p>
          <a:p>
            <a:pPr marL="342904" indent="-342904">
              <a:buAutoNum type="alphaUcPeriod"/>
            </a:pPr>
            <a:endParaRPr lang="en-US" sz="1801" dirty="0">
              <a:solidFill>
                <a:srgbClr val="010202"/>
              </a:solidFill>
              <a:latin typeface="Arial" panose="020B0604020202020204" pitchFamily="34" charset="0"/>
              <a:cs typeface="Arial" panose="020B0604020202020204" pitchFamily="34" charset="0"/>
            </a:endParaRPr>
          </a:p>
          <a:p>
            <a:r>
              <a:rPr lang="en-US" sz="1801" dirty="0">
                <a:solidFill>
                  <a:srgbClr val="FF0000"/>
                </a:solidFill>
                <a:latin typeface="Arial" panose="020B0604020202020204" pitchFamily="34" charset="0"/>
                <a:cs typeface="Arial" panose="020B0604020202020204" pitchFamily="34" charset="0"/>
              </a:rPr>
              <a:t>Note: Add the formulation of the optimization problem</a:t>
            </a:r>
          </a:p>
          <a:p>
            <a:r>
              <a:rPr lang="en-US" sz="1801" dirty="0">
                <a:solidFill>
                  <a:srgbClr val="010202"/>
                </a:solidFill>
                <a:latin typeface="Arial" panose="020B0604020202020204" pitchFamily="34" charset="0"/>
                <a:cs typeface="Arial" panose="020B0604020202020204" pitchFamily="34" charset="0"/>
              </a:rPr>
              <a:t>Identified ‘primary and secondary modes’ using modal participation factor obtained from a flutter analysis of the model</a:t>
            </a:r>
          </a:p>
          <a:p>
            <a:r>
              <a:rPr lang="en-US" sz="1801" dirty="0">
                <a:latin typeface="Arial" panose="020B0604020202020204" pitchFamily="34" charset="0"/>
                <a:cs typeface="Arial" panose="020B0604020202020204" pitchFamily="34" charset="0"/>
              </a:rPr>
              <a:t>Defined four model tuning rounds using different primary and secondary modes and two different mass configurations </a:t>
            </a:r>
          </a:p>
        </p:txBody>
      </p:sp>
      <p:pic>
        <p:nvPicPr>
          <p:cNvPr id="4" name="Picture 3">
            <a:extLst>
              <a:ext uri="{FF2B5EF4-FFF2-40B4-BE49-F238E27FC236}">
                <a16:creationId xmlns:a16="http://schemas.microsoft.com/office/drawing/2014/main" id="{A41A786E-3E39-4FA8-AAFA-E9A2243A9E73}"/>
              </a:ext>
            </a:extLst>
          </p:cNvPr>
          <p:cNvPicPr>
            <a:picLocks noChangeAspect="1"/>
          </p:cNvPicPr>
          <p:nvPr/>
        </p:nvPicPr>
        <p:blipFill rotWithShape="1">
          <a:blip r:embed="rId2"/>
          <a:srcRect l="32611" r="14238"/>
          <a:stretch/>
        </p:blipFill>
        <p:spPr>
          <a:xfrm>
            <a:off x="7584868" y="-11986"/>
            <a:ext cx="1645920" cy="6858000"/>
          </a:xfrm>
          <a:prstGeom prst="rect">
            <a:avLst/>
          </a:prstGeom>
        </p:spPr>
      </p:pic>
      <p:pic>
        <p:nvPicPr>
          <p:cNvPr id="8" name="Picture 7">
            <a:extLst>
              <a:ext uri="{FF2B5EF4-FFF2-40B4-BE49-F238E27FC236}">
                <a16:creationId xmlns:a16="http://schemas.microsoft.com/office/drawing/2014/main" id="{7EE4F370-CCC8-495D-B089-72E2274554F0}"/>
              </a:ext>
            </a:extLst>
          </p:cNvPr>
          <p:cNvPicPr>
            <a:picLocks noChangeAspect="1"/>
          </p:cNvPicPr>
          <p:nvPr/>
        </p:nvPicPr>
        <p:blipFill>
          <a:blip r:embed="rId3"/>
          <a:stretch>
            <a:fillRect/>
          </a:stretch>
        </p:blipFill>
        <p:spPr>
          <a:xfrm>
            <a:off x="9467523" y="4237148"/>
            <a:ext cx="2428875" cy="819150"/>
          </a:xfrm>
          <a:prstGeom prst="rect">
            <a:avLst/>
          </a:prstGeom>
        </p:spPr>
      </p:pic>
      <p:grpSp>
        <p:nvGrpSpPr>
          <p:cNvPr id="14" name="Group 13">
            <a:extLst>
              <a:ext uri="{FF2B5EF4-FFF2-40B4-BE49-F238E27FC236}">
                <a16:creationId xmlns:a16="http://schemas.microsoft.com/office/drawing/2014/main" id="{A3115558-4B20-41DE-9B9D-EA790A3DC24C}"/>
              </a:ext>
            </a:extLst>
          </p:cNvPr>
          <p:cNvGrpSpPr/>
          <p:nvPr/>
        </p:nvGrpSpPr>
        <p:grpSpPr>
          <a:xfrm>
            <a:off x="9446816" y="2725440"/>
            <a:ext cx="2543175" cy="1115472"/>
            <a:chOff x="5438452" y="1366838"/>
            <a:chExt cx="2543175" cy="1115472"/>
          </a:xfrm>
        </p:grpSpPr>
        <p:pic>
          <p:nvPicPr>
            <p:cNvPr id="11" name="Picture 10">
              <a:extLst>
                <a:ext uri="{FF2B5EF4-FFF2-40B4-BE49-F238E27FC236}">
                  <a16:creationId xmlns:a16="http://schemas.microsoft.com/office/drawing/2014/main" id="{7A04CB6D-52C4-4E44-AA62-E41C1BBC43DC}"/>
                </a:ext>
              </a:extLst>
            </p:cNvPr>
            <p:cNvPicPr>
              <a:picLocks noChangeAspect="1"/>
            </p:cNvPicPr>
            <p:nvPr/>
          </p:nvPicPr>
          <p:blipFill>
            <a:blip r:embed="rId4"/>
            <a:stretch>
              <a:fillRect/>
            </a:stretch>
          </p:blipFill>
          <p:spPr>
            <a:xfrm>
              <a:off x="5438452" y="1366838"/>
              <a:ext cx="2543175" cy="647700"/>
            </a:xfrm>
            <a:prstGeom prst="rect">
              <a:avLst/>
            </a:prstGeom>
            <a:ln>
              <a:solidFill>
                <a:srgbClr val="FF0000"/>
              </a:solidFill>
            </a:ln>
          </p:spPr>
        </p:pic>
        <p:pic>
          <p:nvPicPr>
            <p:cNvPr id="13" name="Picture 12">
              <a:extLst>
                <a:ext uri="{FF2B5EF4-FFF2-40B4-BE49-F238E27FC236}">
                  <a16:creationId xmlns:a16="http://schemas.microsoft.com/office/drawing/2014/main" id="{919DA6C6-EFFD-4A02-AB7F-7080D2491E9F}"/>
                </a:ext>
              </a:extLst>
            </p:cNvPr>
            <p:cNvPicPr>
              <a:picLocks noChangeAspect="1"/>
            </p:cNvPicPr>
            <p:nvPr/>
          </p:nvPicPr>
          <p:blipFill rotWithShape="1">
            <a:blip r:embed="rId5"/>
            <a:srcRect t="17455" b="18799"/>
            <a:stretch/>
          </p:blipFill>
          <p:spPr>
            <a:xfrm>
              <a:off x="5908073" y="2032993"/>
              <a:ext cx="1571625" cy="449317"/>
            </a:xfrm>
            <a:prstGeom prst="rect">
              <a:avLst/>
            </a:prstGeom>
            <a:ln>
              <a:solidFill>
                <a:srgbClr val="FF0000"/>
              </a:solidFill>
            </a:ln>
          </p:spPr>
        </p:pic>
      </p:grpSp>
      <p:grpSp>
        <p:nvGrpSpPr>
          <p:cNvPr id="17" name="Group 16">
            <a:extLst>
              <a:ext uri="{FF2B5EF4-FFF2-40B4-BE49-F238E27FC236}">
                <a16:creationId xmlns:a16="http://schemas.microsoft.com/office/drawing/2014/main" id="{F6704869-2580-4A54-B13B-7DE56B77EAA5}"/>
              </a:ext>
            </a:extLst>
          </p:cNvPr>
          <p:cNvGrpSpPr/>
          <p:nvPr/>
        </p:nvGrpSpPr>
        <p:grpSpPr>
          <a:xfrm>
            <a:off x="9352538" y="412852"/>
            <a:ext cx="2737168" cy="1526443"/>
            <a:chOff x="9352536" y="3555910"/>
            <a:chExt cx="2737168" cy="1526443"/>
          </a:xfrm>
        </p:grpSpPr>
        <p:pic>
          <p:nvPicPr>
            <p:cNvPr id="6" name="Picture 5">
              <a:extLst>
                <a:ext uri="{FF2B5EF4-FFF2-40B4-BE49-F238E27FC236}">
                  <a16:creationId xmlns:a16="http://schemas.microsoft.com/office/drawing/2014/main" id="{CE65193F-B05C-4758-A6F6-62F3D994DCB9}"/>
                </a:ext>
              </a:extLst>
            </p:cNvPr>
            <p:cNvPicPr>
              <a:picLocks noChangeAspect="1"/>
            </p:cNvPicPr>
            <p:nvPr/>
          </p:nvPicPr>
          <p:blipFill>
            <a:blip r:embed="rId6"/>
            <a:stretch>
              <a:fillRect/>
            </a:stretch>
          </p:blipFill>
          <p:spPr>
            <a:xfrm>
              <a:off x="9352536" y="4667024"/>
              <a:ext cx="2737168" cy="415329"/>
            </a:xfrm>
            <a:prstGeom prst="rect">
              <a:avLst/>
            </a:prstGeom>
            <a:ln>
              <a:solidFill>
                <a:srgbClr val="FF0000"/>
              </a:solidFill>
            </a:ln>
          </p:spPr>
        </p:pic>
        <p:pic>
          <p:nvPicPr>
            <p:cNvPr id="16" name="Picture 15">
              <a:extLst>
                <a:ext uri="{FF2B5EF4-FFF2-40B4-BE49-F238E27FC236}">
                  <a16:creationId xmlns:a16="http://schemas.microsoft.com/office/drawing/2014/main" id="{9EF2040A-7CDB-496B-A60F-2C527AA9305B}"/>
                </a:ext>
              </a:extLst>
            </p:cNvPr>
            <p:cNvPicPr>
              <a:picLocks noChangeAspect="1"/>
            </p:cNvPicPr>
            <p:nvPr/>
          </p:nvPicPr>
          <p:blipFill>
            <a:blip r:embed="rId7"/>
            <a:stretch>
              <a:fillRect/>
            </a:stretch>
          </p:blipFill>
          <p:spPr>
            <a:xfrm>
              <a:off x="9352536" y="3555910"/>
              <a:ext cx="2737168" cy="1111114"/>
            </a:xfrm>
            <a:prstGeom prst="rect">
              <a:avLst/>
            </a:prstGeom>
            <a:ln>
              <a:solidFill>
                <a:srgbClr val="FF0000"/>
              </a:solidFill>
            </a:ln>
          </p:spPr>
        </p:pic>
      </p:grpSp>
      <p:pic>
        <p:nvPicPr>
          <p:cNvPr id="19" name="Picture 18">
            <a:extLst>
              <a:ext uri="{FF2B5EF4-FFF2-40B4-BE49-F238E27FC236}">
                <a16:creationId xmlns:a16="http://schemas.microsoft.com/office/drawing/2014/main" id="{60987947-C7BA-42C5-9174-B600BCECFB7E}"/>
              </a:ext>
            </a:extLst>
          </p:cNvPr>
          <p:cNvPicPr>
            <a:picLocks noChangeAspect="1"/>
          </p:cNvPicPr>
          <p:nvPr/>
        </p:nvPicPr>
        <p:blipFill>
          <a:blip r:embed="rId8"/>
          <a:stretch>
            <a:fillRect/>
          </a:stretch>
        </p:blipFill>
        <p:spPr>
          <a:xfrm>
            <a:off x="9643736" y="5405239"/>
            <a:ext cx="2076450" cy="762000"/>
          </a:xfrm>
          <a:prstGeom prst="rect">
            <a:avLst/>
          </a:prstGeom>
        </p:spPr>
      </p:pic>
    </p:spTree>
    <p:extLst>
      <p:ext uri="{BB962C8B-B14F-4D97-AF65-F5344CB8AC3E}">
        <p14:creationId xmlns:p14="http://schemas.microsoft.com/office/powerpoint/2010/main" val="2834995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9C8F4-1567-4E55-AFED-10460B17991D}"/>
              </a:ext>
            </a:extLst>
          </p:cNvPr>
          <p:cNvSpPr>
            <a:spLocks noGrp="1"/>
          </p:cNvSpPr>
          <p:nvPr>
            <p:ph type="title"/>
          </p:nvPr>
        </p:nvSpPr>
        <p:spPr>
          <a:xfrm>
            <a:off x="533400" y="172087"/>
            <a:ext cx="5867401" cy="1325563"/>
          </a:xfrm>
        </p:spPr>
        <p:txBody>
          <a:bodyPr/>
          <a:lstStyle/>
          <a:p>
            <a:r>
              <a:rPr lang="en-US" dirty="0"/>
              <a:t>Paper 4 implementation</a:t>
            </a:r>
          </a:p>
        </p:txBody>
      </p:sp>
      <p:pic>
        <p:nvPicPr>
          <p:cNvPr id="5" name="Picture 4">
            <a:extLst>
              <a:ext uri="{FF2B5EF4-FFF2-40B4-BE49-F238E27FC236}">
                <a16:creationId xmlns:a16="http://schemas.microsoft.com/office/drawing/2014/main" id="{D8AFC7CC-A9BA-4655-B368-AF2624AEFF08}"/>
              </a:ext>
            </a:extLst>
          </p:cNvPr>
          <p:cNvPicPr>
            <a:picLocks noChangeAspect="1"/>
          </p:cNvPicPr>
          <p:nvPr/>
        </p:nvPicPr>
        <p:blipFill rotWithShape="1">
          <a:blip r:embed="rId3"/>
          <a:srcRect l="6100" t="4901" r="2594" b="3761"/>
          <a:stretch/>
        </p:blipFill>
        <p:spPr>
          <a:xfrm>
            <a:off x="193040" y="1497650"/>
            <a:ext cx="7152640" cy="4679632"/>
          </a:xfrm>
          <a:prstGeom prst="rect">
            <a:avLst/>
          </a:prstGeom>
        </p:spPr>
      </p:pic>
      <p:pic>
        <p:nvPicPr>
          <p:cNvPr id="7" name="Picture 6">
            <a:extLst>
              <a:ext uri="{FF2B5EF4-FFF2-40B4-BE49-F238E27FC236}">
                <a16:creationId xmlns:a16="http://schemas.microsoft.com/office/drawing/2014/main" id="{08554C7F-1379-43A6-9526-03E46939B231}"/>
              </a:ext>
            </a:extLst>
          </p:cNvPr>
          <p:cNvPicPr>
            <a:picLocks noChangeAspect="1"/>
          </p:cNvPicPr>
          <p:nvPr/>
        </p:nvPicPr>
        <p:blipFill rotWithShape="1">
          <a:blip r:embed="rId4"/>
          <a:srcRect l="9067" t="4148" r="4139"/>
          <a:stretch/>
        </p:blipFill>
        <p:spPr>
          <a:xfrm>
            <a:off x="7423597" y="396877"/>
            <a:ext cx="4768404" cy="6257925"/>
          </a:xfrm>
          <a:prstGeom prst="rect">
            <a:avLst/>
          </a:prstGeom>
        </p:spPr>
      </p:pic>
    </p:spTree>
    <p:extLst>
      <p:ext uri="{BB962C8B-B14F-4D97-AF65-F5344CB8AC3E}">
        <p14:creationId xmlns:p14="http://schemas.microsoft.com/office/powerpoint/2010/main" val="4132599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9658-E424-42CD-B830-EB7DD57479E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Paper 4 outcome/conclusion</a:t>
            </a:r>
          </a:p>
        </p:txBody>
      </p:sp>
      <p:sp>
        <p:nvSpPr>
          <p:cNvPr id="3" name="Content Placeholder 2">
            <a:extLst>
              <a:ext uri="{FF2B5EF4-FFF2-40B4-BE49-F238E27FC236}">
                <a16:creationId xmlns:a16="http://schemas.microsoft.com/office/drawing/2014/main" id="{98E89318-C9B4-45DC-8780-7C412011894C}"/>
              </a:ext>
            </a:extLst>
          </p:cNvPr>
          <p:cNvSpPr>
            <a:spLocks noGrp="1"/>
          </p:cNvSpPr>
          <p:nvPr>
            <p:ph idx="1"/>
          </p:nvPr>
        </p:nvSpPr>
        <p:spPr>
          <a:xfrm>
            <a:off x="204952" y="1825624"/>
            <a:ext cx="11800489" cy="4953547"/>
          </a:xfrm>
        </p:spPr>
        <p:txBody>
          <a:bodyPr>
            <a:normAutofit fontScale="92500" lnSpcReduction="10000"/>
          </a:bodyPr>
          <a:lstStyle/>
          <a:p>
            <a:pPr algn="l"/>
            <a:r>
              <a:rPr lang="en-US" sz="1801" dirty="0">
                <a:solidFill>
                  <a:srgbClr val="010202"/>
                </a:solidFill>
                <a:latin typeface="Arial" panose="020B0604020202020204" pitchFamily="34" charset="0"/>
                <a:cs typeface="Arial" panose="020B0604020202020204" pitchFamily="34" charset="0"/>
              </a:rPr>
              <a:t>Model tuning of the aircraft performed in stages, starting with tuning of the frequency, followed by the cross-orthogonality (mode shape) matrix. </a:t>
            </a:r>
          </a:p>
          <a:p>
            <a:pPr algn="l"/>
            <a:r>
              <a:rPr lang="en-US" sz="1801" dirty="0">
                <a:solidFill>
                  <a:srgbClr val="010202"/>
                </a:solidFill>
                <a:latin typeface="Arial" panose="020B0604020202020204" pitchFamily="34" charset="0"/>
                <a:cs typeface="Arial" panose="020B0604020202020204" pitchFamily="34" charset="0"/>
              </a:rPr>
              <a:t>A total of four structural dynamic model tuning runs were conducted focusing on the improvement in frequency errors and the off-diagonal terms of the cross-orthogonality matrices for both the EFEW and the FFFW configurations of the X-56A aircraft in a single optimization run. </a:t>
            </a:r>
          </a:p>
          <a:p>
            <a:pPr algn="l"/>
            <a:r>
              <a:rPr lang="en-US" sz="1801" dirty="0">
                <a:solidFill>
                  <a:srgbClr val="010202"/>
                </a:solidFill>
                <a:latin typeface="Arial" panose="020B0604020202020204" pitchFamily="34" charset="0"/>
                <a:cs typeface="Arial" panose="020B0604020202020204" pitchFamily="34" charset="0"/>
              </a:rPr>
              <a:t>Other properties such as weight of GVT sensor cables, total weight, CG location, and off-diagonal terms of the orthogonality matrix were primarily used as constraints as the current configurations met most of the defined criteria. </a:t>
            </a:r>
          </a:p>
          <a:p>
            <a:pPr algn="l"/>
            <a:r>
              <a:rPr lang="en-US" sz="1801" dirty="0">
                <a:solidFill>
                  <a:srgbClr val="010202"/>
                </a:solidFill>
                <a:latin typeface="Arial" panose="020B0604020202020204" pitchFamily="34" charset="0"/>
                <a:cs typeface="Arial" panose="020B0604020202020204" pitchFamily="34" charset="0"/>
              </a:rPr>
              <a:t>MAC constraints were not used as objective or constraint functions. However, the MAC values were used in a mode tracking program to overcome mode interchange problems during model tuning procedure. </a:t>
            </a:r>
          </a:p>
          <a:p>
            <a:pPr algn="l"/>
            <a:r>
              <a:rPr lang="en-US" sz="1801" dirty="0">
                <a:solidFill>
                  <a:srgbClr val="010202"/>
                </a:solidFill>
                <a:latin typeface="Arial" panose="020B0604020202020204" pitchFamily="34" charset="0"/>
                <a:cs typeface="Arial" panose="020B0604020202020204" pitchFamily="34" charset="0"/>
              </a:rPr>
              <a:t>The first and second model tuning procedures focused on the improvement of frequencies and off-diagonal terms of the cross-orthogonality matrices in order to meet the NASA standard by using main landing gear, Young’s modulus, and Shear modulus design variables</a:t>
            </a:r>
          </a:p>
          <a:p>
            <a:pPr algn="l"/>
            <a:r>
              <a:rPr lang="en-US" sz="1801" dirty="0">
                <a:solidFill>
                  <a:srgbClr val="010202"/>
                </a:solidFill>
                <a:latin typeface="Arial" panose="020B0604020202020204" pitchFamily="34" charset="0"/>
                <a:cs typeface="Arial" panose="020B0604020202020204" pitchFamily="34" charset="0"/>
              </a:rPr>
              <a:t>An average of 3.8% of improvement was observed in the cross-orthogonality matrices. Slight violation of target frequency values was also observed after the first two model tuning procedures. </a:t>
            </a:r>
          </a:p>
          <a:p>
            <a:pPr algn="l"/>
            <a:r>
              <a:rPr lang="en-US" sz="1801" dirty="0">
                <a:solidFill>
                  <a:srgbClr val="010202"/>
                </a:solidFill>
                <a:latin typeface="Arial" panose="020B0604020202020204" pitchFamily="34" charset="0"/>
                <a:cs typeface="Arial" panose="020B0604020202020204" pitchFamily="34" charset="0"/>
              </a:rPr>
              <a:t>Before the third and fourth model tuning procedures, previous optimization histories (POH) were reviewed, and a much better design configuration was found by chance. By selecting an improved optimization configuration based on POH as the new starting point, the optimization results for the third and fourth model tuning procedures were improved significantly. </a:t>
            </a:r>
          </a:p>
        </p:txBody>
      </p:sp>
    </p:spTree>
    <p:extLst>
      <p:ext uri="{BB962C8B-B14F-4D97-AF65-F5344CB8AC3E}">
        <p14:creationId xmlns:p14="http://schemas.microsoft.com/office/powerpoint/2010/main" val="3753672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1D2C7-0BA2-4965-B5E5-563645221B4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Paper 5 Overview</a:t>
            </a:r>
          </a:p>
        </p:txBody>
      </p:sp>
      <p:sp>
        <p:nvSpPr>
          <p:cNvPr id="3" name="Content Placeholder 2">
            <a:extLst>
              <a:ext uri="{FF2B5EF4-FFF2-40B4-BE49-F238E27FC236}">
                <a16:creationId xmlns:a16="http://schemas.microsoft.com/office/drawing/2014/main" id="{1ACD4C87-FF07-4CB5-A92A-68DDFBD7D105}"/>
              </a:ext>
            </a:extLst>
          </p:cNvPr>
          <p:cNvSpPr>
            <a:spLocks noGrp="1"/>
          </p:cNvSpPr>
          <p:nvPr>
            <p:ph idx="1"/>
          </p:nvPr>
        </p:nvSpPr>
        <p:spPr/>
        <p:txBody>
          <a:bodyPr>
            <a:normAutofit fontScale="92500" lnSpcReduction="20000"/>
          </a:bodyPr>
          <a:lstStyle/>
          <a:p>
            <a:pPr marL="0" indent="0">
              <a:lnSpc>
                <a:spcPct val="120000"/>
              </a:lnSpc>
              <a:buNone/>
            </a:pPr>
            <a:r>
              <a:rPr lang="en-US" sz="1900" dirty="0">
                <a:latin typeface="Arial" panose="020B0604020202020204" pitchFamily="34" charset="0"/>
                <a:cs typeface="Arial" panose="020B0604020202020204" pitchFamily="34" charset="0"/>
              </a:rPr>
              <a:t>Wei Zhao, </a:t>
            </a:r>
            <a:r>
              <a:rPr lang="en-US" sz="1900" dirty="0" err="1">
                <a:latin typeface="Arial" panose="020B0604020202020204" pitchFamily="34" charset="0"/>
                <a:cs typeface="Arial" panose="020B0604020202020204" pitchFamily="34" charset="0"/>
              </a:rPr>
              <a:t>Abhineet</a:t>
            </a:r>
            <a:r>
              <a:rPr lang="en-US" sz="1900" dirty="0">
                <a:latin typeface="Arial" panose="020B0604020202020204" pitchFamily="34" charset="0"/>
                <a:cs typeface="Arial" panose="020B0604020202020204" pitchFamily="34" charset="0"/>
              </a:rPr>
              <a:t> Gupta, </a:t>
            </a:r>
            <a:r>
              <a:rPr lang="en-US" sz="1900" dirty="0" err="1">
                <a:latin typeface="Arial" panose="020B0604020202020204" pitchFamily="34" charset="0"/>
                <a:cs typeface="Arial" panose="020B0604020202020204" pitchFamily="34" charset="0"/>
              </a:rPr>
              <a:t>Jitish</a:t>
            </a:r>
            <a:r>
              <a:rPr lang="en-US" sz="1900" dirty="0">
                <a:latin typeface="Arial" panose="020B0604020202020204" pitchFamily="34" charset="0"/>
                <a:cs typeface="Arial" panose="020B0604020202020204" pitchFamily="34" charset="0"/>
              </a:rPr>
              <a:t> </a:t>
            </a:r>
            <a:r>
              <a:rPr lang="en-US" sz="1900" dirty="0" err="1">
                <a:latin typeface="Arial" panose="020B0604020202020204" pitchFamily="34" charset="0"/>
                <a:cs typeface="Arial" panose="020B0604020202020204" pitchFamily="34" charset="0"/>
              </a:rPr>
              <a:t>Miglani</a:t>
            </a:r>
            <a:r>
              <a:rPr lang="en-US" sz="1900" dirty="0">
                <a:latin typeface="Arial" panose="020B0604020202020204" pitchFamily="34" charset="0"/>
                <a:cs typeface="Arial" panose="020B0604020202020204" pitchFamily="34" charset="0"/>
              </a:rPr>
              <a:t>, Christopher D. Regan, Rakesh K. </a:t>
            </a:r>
            <a:r>
              <a:rPr lang="en-US" sz="1900" dirty="0" err="1">
                <a:latin typeface="Arial" panose="020B0604020202020204" pitchFamily="34" charset="0"/>
                <a:cs typeface="Arial" panose="020B0604020202020204" pitchFamily="34" charset="0"/>
              </a:rPr>
              <a:t>Kapania</a:t>
            </a:r>
            <a:r>
              <a:rPr lang="en-US" sz="1900" dirty="0">
                <a:latin typeface="Arial" panose="020B0604020202020204" pitchFamily="34" charset="0"/>
                <a:cs typeface="Arial" panose="020B0604020202020204" pitchFamily="34" charset="0"/>
              </a:rPr>
              <a:t> and Peter J. Seiler. </a:t>
            </a:r>
            <a:r>
              <a:rPr lang="en-US" sz="1900" dirty="0">
                <a:latin typeface="Arial" panose="020B0604020202020204" pitchFamily="34" charset="0"/>
                <a:cs typeface="Arial" panose="020B0604020202020204" pitchFamily="34" charset="0"/>
                <a:hlinkClick r:id="rId2"/>
              </a:rPr>
              <a:t>"Finite Element Model Updating of Composite Flying-wing Aircraft using Global/Local Optimization," </a:t>
            </a:r>
            <a:r>
              <a:rPr lang="en-US" sz="1900" dirty="0">
                <a:latin typeface="Arial" panose="020B0604020202020204" pitchFamily="34" charset="0"/>
                <a:cs typeface="Arial" panose="020B0604020202020204" pitchFamily="34" charset="0"/>
              </a:rPr>
              <a:t>AIAA 2019-1814. </a:t>
            </a:r>
            <a:r>
              <a:rPr lang="en-US" sz="1900" i="1" dirty="0">
                <a:latin typeface="Arial" panose="020B0604020202020204" pitchFamily="34" charset="0"/>
                <a:cs typeface="Arial" panose="020B0604020202020204" pitchFamily="34" charset="0"/>
              </a:rPr>
              <a:t>AIAA </a:t>
            </a:r>
            <a:r>
              <a:rPr lang="en-US" sz="1900" i="1" dirty="0" err="1">
                <a:latin typeface="Arial" panose="020B0604020202020204" pitchFamily="34" charset="0"/>
                <a:cs typeface="Arial" panose="020B0604020202020204" pitchFamily="34" charset="0"/>
              </a:rPr>
              <a:t>Scitech</a:t>
            </a:r>
            <a:r>
              <a:rPr lang="en-US" sz="1900" i="1" dirty="0">
                <a:latin typeface="Arial" panose="020B0604020202020204" pitchFamily="34" charset="0"/>
                <a:cs typeface="Arial" panose="020B0604020202020204" pitchFamily="34" charset="0"/>
              </a:rPr>
              <a:t> 2019 Forum</a:t>
            </a:r>
            <a:r>
              <a:rPr lang="en-US" sz="1900" dirty="0">
                <a:latin typeface="Arial" panose="020B0604020202020204" pitchFamily="34" charset="0"/>
                <a:cs typeface="Arial" panose="020B0604020202020204" pitchFamily="34" charset="0"/>
              </a:rPr>
              <a:t>. January 2019.</a:t>
            </a:r>
          </a:p>
          <a:p>
            <a:r>
              <a:rPr lang="en-US" sz="1801" i="1" dirty="0">
                <a:solidFill>
                  <a:srgbClr val="FF0000"/>
                </a:solidFill>
                <a:latin typeface="Arial" panose="020B0604020202020204" pitchFamily="34" charset="0"/>
                <a:cs typeface="Arial" panose="020B0604020202020204" pitchFamily="34" charset="0"/>
              </a:rPr>
              <a:t>Note: Add a picture of the structure</a:t>
            </a:r>
            <a:endParaRPr lang="en-US" sz="1801" i="1" dirty="0">
              <a:solidFill>
                <a:srgbClr val="010202"/>
              </a:solidFill>
              <a:latin typeface="Arial" panose="020B0604020202020204" pitchFamily="34" charset="0"/>
              <a:cs typeface="Arial" panose="020B0604020202020204" pitchFamily="34" charset="0"/>
            </a:endParaRPr>
          </a:p>
          <a:p>
            <a:pPr marL="0" indent="0">
              <a:buNone/>
            </a:pPr>
            <a:r>
              <a:rPr lang="en-US" sz="1801" i="1" dirty="0">
                <a:solidFill>
                  <a:srgbClr val="010202"/>
                </a:solidFill>
                <a:latin typeface="Arial" panose="020B0604020202020204" pitchFamily="34" charset="0"/>
                <a:cs typeface="Arial" panose="020B0604020202020204" pitchFamily="34" charset="0"/>
              </a:rPr>
              <a:t>Overview:</a:t>
            </a:r>
          </a:p>
          <a:p>
            <a:pPr algn="l"/>
            <a:r>
              <a:rPr lang="en-US" sz="1801" dirty="0">
                <a:latin typeface="Arial" panose="020B0604020202020204" pitchFamily="34" charset="0"/>
                <a:cs typeface="Arial" panose="020B0604020202020204" pitchFamily="34" charset="0"/>
              </a:rPr>
              <a:t>Use subcomponent test data to define a multi-step sequential optimization problem – this work was spread over two papers (the first introduced the 3-step process, the second is discussed here) improved on the optimization problem definition and validation using experimental tests after FEM updating</a:t>
            </a:r>
          </a:p>
          <a:p>
            <a:pPr algn="l"/>
            <a:r>
              <a:rPr lang="en-US" sz="1801" dirty="0">
                <a:latin typeface="Arial" panose="020B0604020202020204" pitchFamily="34" charset="0"/>
                <a:cs typeface="Arial" panose="020B0604020202020204" pitchFamily="34" charset="0"/>
              </a:rPr>
              <a:t>Steps I and II, i.e., local optimizations, update the mass distribution for the </a:t>
            </a:r>
            <a:r>
              <a:rPr lang="en-US" sz="1801" dirty="0" err="1">
                <a:latin typeface="Arial" panose="020B0604020202020204" pitchFamily="34" charset="0"/>
                <a:cs typeface="Arial" panose="020B0604020202020204" pitchFamily="34" charset="0"/>
              </a:rPr>
              <a:t>centerbody</a:t>
            </a:r>
            <a:r>
              <a:rPr lang="en-US" sz="1801" dirty="0">
                <a:latin typeface="Arial" panose="020B0604020202020204" pitchFamily="34" charset="0"/>
                <a:cs typeface="Arial" panose="020B0604020202020204" pitchFamily="34" charset="0"/>
              </a:rPr>
              <a:t> and the individual wings of the aircraft</a:t>
            </a:r>
          </a:p>
          <a:p>
            <a:pPr lvl="1"/>
            <a:r>
              <a:rPr lang="en-US" sz="1401" dirty="0">
                <a:latin typeface="Arial" panose="020B0604020202020204" pitchFamily="34" charset="0"/>
                <a:cs typeface="Arial" panose="020B0604020202020204" pitchFamily="34" charset="0"/>
              </a:rPr>
              <a:t>The individual wing stiffness distribution is also updated in Step II by using available wing’s ground vibration test results</a:t>
            </a:r>
            <a:endParaRPr lang="en-US" sz="1801" dirty="0">
              <a:latin typeface="Arial" panose="020B0604020202020204" pitchFamily="34" charset="0"/>
              <a:cs typeface="Arial" panose="020B0604020202020204" pitchFamily="34" charset="0"/>
            </a:endParaRPr>
          </a:p>
          <a:p>
            <a:pPr algn="l"/>
            <a:r>
              <a:rPr lang="en-US" sz="1801" dirty="0">
                <a:latin typeface="Arial" panose="020B0604020202020204" pitchFamily="34" charset="0"/>
                <a:cs typeface="Arial" panose="020B0604020202020204" pitchFamily="34" charset="0"/>
              </a:rPr>
              <a:t>The updated finite element models for the </a:t>
            </a:r>
            <a:r>
              <a:rPr lang="en-US" sz="1801" dirty="0" err="1">
                <a:latin typeface="Arial" panose="020B0604020202020204" pitchFamily="34" charset="0"/>
                <a:cs typeface="Arial" panose="020B0604020202020204" pitchFamily="34" charset="0"/>
              </a:rPr>
              <a:t>centerbody</a:t>
            </a:r>
            <a:r>
              <a:rPr lang="en-US" sz="1801" dirty="0">
                <a:latin typeface="Arial" panose="020B0604020202020204" pitchFamily="34" charset="0"/>
                <a:cs typeface="Arial" panose="020B0604020202020204" pitchFamily="34" charset="0"/>
              </a:rPr>
              <a:t> and the wings are then assembled as the initial finite element model for the full aircraft model, in Step III, i.e., global optimization. This initial finite element model is then updated using available experimental mass properties and ground vibration test modal results for the full aircraft. </a:t>
            </a:r>
          </a:p>
          <a:p>
            <a:pPr algn="l"/>
            <a:r>
              <a:rPr lang="en-US" sz="1801" dirty="0">
                <a:latin typeface="Arial" panose="020B0604020202020204" pitchFamily="34" charset="0"/>
                <a:cs typeface="Arial" panose="020B0604020202020204" pitchFamily="34" charset="0"/>
              </a:rPr>
              <a:t>NASTRAN SOL 200 gradient-based sizing optimization solver is employed for each step in the three-step finite element model updating</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0375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A8D18-098E-4F67-9E2F-7AA49E342E11}"/>
              </a:ext>
            </a:extLst>
          </p:cNvPr>
          <p:cNvSpPr>
            <a:spLocks noGrp="1"/>
          </p:cNvSpPr>
          <p:nvPr>
            <p:ph type="title"/>
          </p:nvPr>
        </p:nvSpPr>
        <p:spPr>
          <a:xfrm>
            <a:off x="838200" y="2"/>
            <a:ext cx="8337332" cy="1325563"/>
          </a:xfrm>
        </p:spPr>
        <p:txBody>
          <a:bodyPr/>
          <a:lstStyle/>
          <a:p>
            <a:r>
              <a:rPr lang="en-US" dirty="0">
                <a:latin typeface="Arial" panose="020B0604020202020204" pitchFamily="34" charset="0"/>
                <a:cs typeface="Arial" panose="020B0604020202020204" pitchFamily="34" charset="0"/>
              </a:rPr>
              <a:t>Paper 5 problem formulation</a:t>
            </a:r>
          </a:p>
        </p:txBody>
      </p:sp>
      <p:sp>
        <p:nvSpPr>
          <p:cNvPr id="10" name="Content Placeholder 2">
            <a:extLst>
              <a:ext uri="{FF2B5EF4-FFF2-40B4-BE49-F238E27FC236}">
                <a16:creationId xmlns:a16="http://schemas.microsoft.com/office/drawing/2014/main" id="{D2300018-D97F-4C13-920E-78050FC3F703}"/>
              </a:ext>
            </a:extLst>
          </p:cNvPr>
          <p:cNvSpPr>
            <a:spLocks noGrp="1"/>
          </p:cNvSpPr>
          <p:nvPr>
            <p:ph idx="1"/>
          </p:nvPr>
        </p:nvSpPr>
        <p:spPr>
          <a:xfrm>
            <a:off x="1" y="1892713"/>
            <a:ext cx="4033346" cy="369332"/>
          </a:xfrm>
        </p:spPr>
        <p:txBody>
          <a:bodyPr>
            <a:normAutofit/>
          </a:bodyPr>
          <a:lstStyle/>
          <a:p>
            <a:pPr marL="0" indent="0">
              <a:buNone/>
            </a:pPr>
            <a:r>
              <a:rPr lang="en-US" sz="1801" dirty="0">
                <a:latin typeface="Arial" panose="020B0604020202020204" pitchFamily="34" charset="0"/>
                <a:cs typeface="Arial" panose="020B0604020202020204" pitchFamily="34" charset="0"/>
              </a:rPr>
              <a:t>Step I: FEM Updating for Center-body</a:t>
            </a:r>
          </a:p>
          <a:p>
            <a:pPr marL="0" indent="0">
              <a:buNone/>
            </a:pPr>
            <a:endParaRPr lang="en-US" sz="1801" dirty="0">
              <a:latin typeface="Arial" panose="020B0604020202020204" pitchFamily="34" charset="0"/>
              <a:cs typeface="Arial" panose="020B0604020202020204" pitchFamily="34" charset="0"/>
            </a:endParaRPr>
          </a:p>
          <a:p>
            <a:pPr marL="0" indent="0">
              <a:buNone/>
            </a:pPr>
            <a:endParaRPr lang="en-US" sz="1801" dirty="0">
              <a:latin typeface="Arial" panose="020B0604020202020204" pitchFamily="34" charset="0"/>
              <a:cs typeface="Arial" panose="020B0604020202020204" pitchFamily="34" charset="0"/>
            </a:endParaRPr>
          </a:p>
          <a:p>
            <a:pPr marL="0" indent="0">
              <a:buNone/>
            </a:pPr>
            <a:endParaRPr lang="en-US" sz="1801" dirty="0">
              <a:latin typeface="Arial" panose="020B0604020202020204" pitchFamily="34" charset="0"/>
              <a:cs typeface="Arial" panose="020B0604020202020204" pitchFamily="34" charset="0"/>
            </a:endParaRPr>
          </a:p>
          <a:p>
            <a:pPr marL="0" indent="0">
              <a:buNone/>
            </a:pPr>
            <a:endParaRPr lang="en-US" sz="1801" dirty="0">
              <a:latin typeface="Arial" panose="020B0604020202020204" pitchFamily="34" charset="0"/>
              <a:cs typeface="Arial" panose="020B0604020202020204" pitchFamily="34" charset="0"/>
            </a:endParaRPr>
          </a:p>
          <a:p>
            <a:pPr marL="0" indent="0">
              <a:buNone/>
            </a:pPr>
            <a:endParaRPr lang="en-US" sz="1801" dirty="0">
              <a:latin typeface="Arial" panose="020B0604020202020204" pitchFamily="34" charset="0"/>
              <a:cs typeface="Arial" panose="020B0604020202020204" pitchFamily="34" charset="0"/>
            </a:endParaRPr>
          </a:p>
          <a:p>
            <a:pPr marL="0" indent="0">
              <a:buNone/>
            </a:pPr>
            <a:endParaRPr lang="en-US" sz="1801" dirty="0">
              <a:latin typeface="Arial" panose="020B0604020202020204" pitchFamily="34" charset="0"/>
              <a:cs typeface="Arial" panose="020B0604020202020204" pitchFamily="34" charset="0"/>
            </a:endParaRPr>
          </a:p>
          <a:p>
            <a:pPr marL="0" indent="0">
              <a:buNone/>
            </a:pPr>
            <a:endParaRPr lang="en-US" sz="1801" dirty="0">
              <a:latin typeface="Arial" panose="020B0604020202020204" pitchFamily="34" charset="0"/>
              <a:cs typeface="Arial" panose="020B0604020202020204" pitchFamily="34" charset="0"/>
            </a:endParaRPr>
          </a:p>
          <a:p>
            <a:pPr marL="0" indent="0">
              <a:buNone/>
            </a:pPr>
            <a:endParaRPr lang="en-US" sz="1801" dirty="0">
              <a:latin typeface="Arial" panose="020B0604020202020204" pitchFamily="34" charset="0"/>
              <a:cs typeface="Arial" panose="020B0604020202020204" pitchFamily="34" charset="0"/>
            </a:endParaRPr>
          </a:p>
          <a:p>
            <a:pPr marL="0" indent="0">
              <a:buNone/>
            </a:pPr>
            <a:endParaRPr lang="en-US" sz="180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39CAADC-31C1-4EB5-A645-E0F417821683}"/>
              </a:ext>
            </a:extLst>
          </p:cNvPr>
          <p:cNvPicPr>
            <a:picLocks noChangeAspect="1"/>
          </p:cNvPicPr>
          <p:nvPr/>
        </p:nvPicPr>
        <p:blipFill>
          <a:blip r:embed="rId2"/>
          <a:stretch>
            <a:fillRect/>
          </a:stretch>
        </p:blipFill>
        <p:spPr>
          <a:xfrm>
            <a:off x="97625" y="2295963"/>
            <a:ext cx="5585188" cy="1430354"/>
          </a:xfrm>
          <a:prstGeom prst="rect">
            <a:avLst/>
          </a:prstGeom>
        </p:spPr>
      </p:pic>
      <p:pic>
        <p:nvPicPr>
          <p:cNvPr id="6" name="Picture 5">
            <a:extLst>
              <a:ext uri="{FF2B5EF4-FFF2-40B4-BE49-F238E27FC236}">
                <a16:creationId xmlns:a16="http://schemas.microsoft.com/office/drawing/2014/main" id="{D9497A37-DE62-4F3F-BC78-18C5614F7A3F}"/>
              </a:ext>
            </a:extLst>
          </p:cNvPr>
          <p:cNvPicPr>
            <a:picLocks noChangeAspect="1"/>
          </p:cNvPicPr>
          <p:nvPr/>
        </p:nvPicPr>
        <p:blipFill>
          <a:blip r:embed="rId3"/>
          <a:stretch>
            <a:fillRect/>
          </a:stretch>
        </p:blipFill>
        <p:spPr>
          <a:xfrm>
            <a:off x="0" y="4499171"/>
            <a:ext cx="5125720" cy="2242293"/>
          </a:xfrm>
          <a:prstGeom prst="rect">
            <a:avLst/>
          </a:prstGeom>
        </p:spPr>
      </p:pic>
      <p:pic>
        <p:nvPicPr>
          <p:cNvPr id="8" name="Picture 7">
            <a:extLst>
              <a:ext uri="{FF2B5EF4-FFF2-40B4-BE49-F238E27FC236}">
                <a16:creationId xmlns:a16="http://schemas.microsoft.com/office/drawing/2014/main" id="{5B93E7C0-0C11-4815-9696-3721118042D5}"/>
              </a:ext>
            </a:extLst>
          </p:cNvPr>
          <p:cNvPicPr>
            <a:picLocks noChangeAspect="1"/>
          </p:cNvPicPr>
          <p:nvPr/>
        </p:nvPicPr>
        <p:blipFill>
          <a:blip r:embed="rId4"/>
          <a:stretch>
            <a:fillRect/>
          </a:stretch>
        </p:blipFill>
        <p:spPr>
          <a:xfrm>
            <a:off x="6096001" y="2485822"/>
            <a:ext cx="6021954" cy="3371068"/>
          </a:xfrm>
          <a:prstGeom prst="rect">
            <a:avLst/>
          </a:prstGeom>
        </p:spPr>
      </p:pic>
      <p:sp>
        <p:nvSpPr>
          <p:cNvPr id="11" name="TextBox 10">
            <a:extLst>
              <a:ext uri="{FF2B5EF4-FFF2-40B4-BE49-F238E27FC236}">
                <a16:creationId xmlns:a16="http://schemas.microsoft.com/office/drawing/2014/main" id="{2D01B75D-99BF-4FCB-80D2-BBE38B5E8977}"/>
              </a:ext>
            </a:extLst>
          </p:cNvPr>
          <p:cNvSpPr txBox="1"/>
          <p:nvPr/>
        </p:nvSpPr>
        <p:spPr>
          <a:xfrm>
            <a:off x="7073858" y="1926633"/>
            <a:ext cx="4474386" cy="369460"/>
          </a:xfrm>
          <a:prstGeom prst="rect">
            <a:avLst/>
          </a:prstGeom>
          <a:noFill/>
        </p:spPr>
        <p:txBody>
          <a:bodyPr wrap="square">
            <a:spAutoFit/>
          </a:bodyPr>
          <a:lstStyle/>
          <a:p>
            <a:r>
              <a:rPr lang="en-US" sz="1801" dirty="0">
                <a:latin typeface="Arial" panose="020B0604020202020204" pitchFamily="34" charset="0"/>
                <a:cs typeface="Arial" panose="020B0604020202020204" pitchFamily="34" charset="0"/>
              </a:rPr>
              <a:t>Step III: FEM Updating for the Full Model                                             </a:t>
            </a:r>
          </a:p>
        </p:txBody>
      </p:sp>
      <p:sp>
        <p:nvSpPr>
          <p:cNvPr id="13" name="TextBox 12">
            <a:extLst>
              <a:ext uri="{FF2B5EF4-FFF2-40B4-BE49-F238E27FC236}">
                <a16:creationId xmlns:a16="http://schemas.microsoft.com/office/drawing/2014/main" id="{9ED6AE47-1985-4992-8414-CB8B6132D34E}"/>
              </a:ext>
            </a:extLst>
          </p:cNvPr>
          <p:cNvSpPr txBox="1"/>
          <p:nvPr/>
        </p:nvSpPr>
        <p:spPr>
          <a:xfrm>
            <a:off x="1" y="4156045"/>
            <a:ext cx="3460532" cy="369460"/>
          </a:xfrm>
          <a:prstGeom prst="rect">
            <a:avLst/>
          </a:prstGeom>
          <a:noFill/>
        </p:spPr>
        <p:txBody>
          <a:bodyPr wrap="square">
            <a:spAutoFit/>
          </a:bodyPr>
          <a:lstStyle/>
          <a:p>
            <a:r>
              <a:rPr lang="en-US" sz="1801" dirty="0">
                <a:latin typeface="Arial" panose="020B0604020202020204" pitchFamily="34" charset="0"/>
                <a:cs typeface="Arial" panose="020B0604020202020204" pitchFamily="34" charset="0"/>
              </a:rPr>
              <a:t>Step II: FEM Updating for Wing     </a:t>
            </a:r>
          </a:p>
        </p:txBody>
      </p:sp>
    </p:spTree>
    <p:extLst>
      <p:ext uri="{BB962C8B-B14F-4D97-AF65-F5344CB8AC3E}">
        <p14:creationId xmlns:p14="http://schemas.microsoft.com/office/powerpoint/2010/main" val="2554234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9C8F4-1567-4E55-AFED-10460B17991D}"/>
              </a:ext>
            </a:extLst>
          </p:cNvPr>
          <p:cNvSpPr>
            <a:spLocks noGrp="1"/>
          </p:cNvSpPr>
          <p:nvPr>
            <p:ph type="title"/>
          </p:nvPr>
        </p:nvSpPr>
        <p:spPr>
          <a:xfrm>
            <a:off x="533402" y="172087"/>
            <a:ext cx="6529552" cy="1325563"/>
          </a:xfrm>
        </p:spPr>
        <p:txBody>
          <a:bodyPr/>
          <a:lstStyle/>
          <a:p>
            <a:r>
              <a:rPr lang="en-US" dirty="0">
                <a:latin typeface="Arial" panose="020B0604020202020204" pitchFamily="34" charset="0"/>
                <a:cs typeface="Arial" panose="020B0604020202020204" pitchFamily="34" charset="0"/>
              </a:rPr>
              <a:t>Paper 5 implementation</a:t>
            </a:r>
          </a:p>
        </p:txBody>
      </p:sp>
      <p:pic>
        <p:nvPicPr>
          <p:cNvPr id="4" name="Picture 3">
            <a:extLst>
              <a:ext uri="{FF2B5EF4-FFF2-40B4-BE49-F238E27FC236}">
                <a16:creationId xmlns:a16="http://schemas.microsoft.com/office/drawing/2014/main" id="{73426E14-E914-4FD6-B295-DF3337CE1392}"/>
              </a:ext>
            </a:extLst>
          </p:cNvPr>
          <p:cNvPicPr>
            <a:picLocks noChangeAspect="1"/>
          </p:cNvPicPr>
          <p:nvPr/>
        </p:nvPicPr>
        <p:blipFill>
          <a:blip r:embed="rId3"/>
          <a:stretch>
            <a:fillRect/>
          </a:stretch>
        </p:blipFill>
        <p:spPr>
          <a:xfrm>
            <a:off x="186560" y="1379406"/>
            <a:ext cx="6758564" cy="4967228"/>
          </a:xfrm>
          <a:prstGeom prst="rect">
            <a:avLst/>
          </a:prstGeom>
        </p:spPr>
      </p:pic>
      <p:pic>
        <p:nvPicPr>
          <p:cNvPr id="8" name="Picture 7">
            <a:extLst>
              <a:ext uri="{FF2B5EF4-FFF2-40B4-BE49-F238E27FC236}">
                <a16:creationId xmlns:a16="http://schemas.microsoft.com/office/drawing/2014/main" id="{D957C17F-AE42-46EB-A59C-636EA954E68A}"/>
              </a:ext>
            </a:extLst>
          </p:cNvPr>
          <p:cNvPicPr>
            <a:picLocks noChangeAspect="1"/>
          </p:cNvPicPr>
          <p:nvPr/>
        </p:nvPicPr>
        <p:blipFill>
          <a:blip r:embed="rId4"/>
          <a:stretch>
            <a:fillRect/>
          </a:stretch>
        </p:blipFill>
        <p:spPr>
          <a:xfrm>
            <a:off x="7283670" y="2050057"/>
            <a:ext cx="4838014" cy="3625929"/>
          </a:xfrm>
          <a:prstGeom prst="rect">
            <a:avLst/>
          </a:prstGeom>
        </p:spPr>
      </p:pic>
      <p:sp>
        <p:nvSpPr>
          <p:cNvPr id="10" name="TextBox 9">
            <a:extLst>
              <a:ext uri="{FF2B5EF4-FFF2-40B4-BE49-F238E27FC236}">
                <a16:creationId xmlns:a16="http://schemas.microsoft.com/office/drawing/2014/main" id="{F92E50E3-B8B2-4EB2-98F7-3C6F55F2B3AE}"/>
              </a:ext>
            </a:extLst>
          </p:cNvPr>
          <p:cNvSpPr txBox="1"/>
          <p:nvPr/>
        </p:nvSpPr>
        <p:spPr>
          <a:xfrm>
            <a:off x="7222618" y="6197847"/>
            <a:ext cx="4782825" cy="369460"/>
          </a:xfrm>
          <a:prstGeom prst="rect">
            <a:avLst/>
          </a:prstGeom>
          <a:noFill/>
        </p:spPr>
        <p:txBody>
          <a:bodyPr wrap="square">
            <a:spAutoFit/>
          </a:bodyPr>
          <a:lstStyle/>
          <a:p>
            <a:r>
              <a:rPr lang="en-US" sz="1801" i="1" dirty="0">
                <a:solidFill>
                  <a:srgbClr val="FF0000"/>
                </a:solidFill>
                <a:latin typeface="Arial" panose="020B0604020202020204" pitchFamily="34" charset="0"/>
                <a:cs typeface="Arial" panose="020B0604020202020204" pitchFamily="34" charset="0"/>
              </a:rPr>
              <a:t>Note: Swap with picture of design variables </a:t>
            </a:r>
            <a:endParaRPr lang="en-US" sz="1801" i="1" dirty="0">
              <a:solidFill>
                <a:srgbClr val="01020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125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1F0E7-4FA2-4558-85B9-E2ABBB9B06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48"/>
          <a:stretch/>
        </p:blipFill>
        <p:spPr bwMode="auto">
          <a:xfrm>
            <a:off x="7400926" y="-3975"/>
            <a:ext cx="479505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218D17F-AC5F-438C-A793-F6F6BDF9D232}"/>
              </a:ext>
            </a:extLst>
          </p:cNvPr>
          <p:cNvSpPr>
            <a:spLocks noGrp="1"/>
          </p:cNvSpPr>
          <p:nvPr>
            <p:ph type="title"/>
          </p:nvPr>
        </p:nvSpPr>
        <p:spPr>
          <a:xfrm>
            <a:off x="423130" y="530974"/>
            <a:ext cx="5468471" cy="1325563"/>
          </a:xfrm>
        </p:spPr>
        <p:txBody>
          <a:bodyPr>
            <a:normAutofit fontScale="90000"/>
          </a:bodyPr>
          <a:lstStyle/>
          <a:p>
            <a:r>
              <a:rPr lang="en-US">
                <a:latin typeface="Arial" panose="020B0604020202020204" pitchFamily="34" charset="0"/>
                <a:cs typeface="Arial" panose="020B0604020202020204" pitchFamily="34" charset="0"/>
              </a:rPr>
              <a:t>Model updating from different deformed configurations</a:t>
            </a:r>
          </a:p>
        </p:txBody>
      </p:sp>
      <p:sp>
        <p:nvSpPr>
          <p:cNvPr id="6" name="TextBox 5">
            <a:extLst>
              <a:ext uri="{FF2B5EF4-FFF2-40B4-BE49-F238E27FC236}">
                <a16:creationId xmlns:a16="http://schemas.microsoft.com/office/drawing/2014/main" id="{37B9EBF1-02FD-4EE7-8709-70630ADEF392}"/>
              </a:ext>
            </a:extLst>
          </p:cNvPr>
          <p:cNvSpPr txBox="1"/>
          <p:nvPr/>
        </p:nvSpPr>
        <p:spPr>
          <a:xfrm>
            <a:off x="423129" y="2492253"/>
            <a:ext cx="5608917" cy="4278096"/>
          </a:xfrm>
          <a:prstGeom prst="rect">
            <a:avLst/>
          </a:prstGeom>
          <a:noFill/>
        </p:spPr>
        <p:txBody>
          <a:bodyPr wrap="square" lIns="91440" tIns="45721" rIns="91440" bIns="45721" rtlCol="0" anchor="t">
            <a:spAutoFit/>
          </a:bodyPr>
          <a:lstStyle/>
          <a:p>
            <a:pPr marL="285753" indent="-285753">
              <a:buFont typeface="Arial" panose="020B0604020202020204" pitchFamily="34" charset="0"/>
              <a:buChar char="•"/>
            </a:pPr>
            <a:r>
              <a:rPr lang="en-US" sz="1600" b="1" dirty="0">
                <a:latin typeface="Arial"/>
                <a:cs typeface="Arial"/>
              </a:rPr>
              <a:t>Problem </a:t>
            </a:r>
            <a:r>
              <a:rPr lang="en-US" sz="1600" dirty="0">
                <a:latin typeface="Arial"/>
                <a:cs typeface="Arial"/>
              </a:rPr>
              <a:t>: It is currently not well known how to update FEM of VFA, particularly how to account for large deformations and how many deformed conditions are needed to fully characterize a very flexible structure</a:t>
            </a:r>
          </a:p>
          <a:p>
            <a:pPr marL="285753" indent="-285753">
              <a:buFont typeface="Arial" panose="020B0604020202020204" pitchFamily="34" charset="0"/>
              <a:buChar char="•"/>
            </a:pPr>
            <a:endParaRPr lang="en-US" sz="1600" dirty="0">
              <a:latin typeface="Arial"/>
              <a:cs typeface="Arial"/>
            </a:endParaRPr>
          </a:p>
          <a:p>
            <a:pPr marL="285753" indent="-285753">
              <a:buFont typeface="Arial" panose="020B0604020202020204" pitchFamily="34" charset="0"/>
              <a:buChar char="•"/>
            </a:pPr>
            <a:r>
              <a:rPr lang="en-US" sz="1600" dirty="0">
                <a:latin typeface="Arial"/>
                <a:cs typeface="Arial"/>
              </a:rPr>
              <a:t>Most current structural optimization problems in literature use Nastran SOL200</a:t>
            </a:r>
          </a:p>
          <a:p>
            <a:pPr marL="285753" indent="-285753">
              <a:buFont typeface="Arial" panose="020B0604020202020204" pitchFamily="34" charset="0"/>
              <a:buChar char="•"/>
            </a:pPr>
            <a:endParaRPr lang="en-US" sz="1600" dirty="0">
              <a:latin typeface="Arial"/>
              <a:cs typeface="Arial"/>
            </a:endParaRPr>
          </a:p>
          <a:p>
            <a:pPr marL="285753" indent="-285753">
              <a:buFont typeface="Arial" panose="020B0604020202020204" pitchFamily="34" charset="0"/>
              <a:buChar char="•"/>
            </a:pPr>
            <a:r>
              <a:rPr lang="en-US" sz="1600" dirty="0">
                <a:latin typeface="Arial"/>
                <a:cs typeface="Arial"/>
              </a:rPr>
              <a:t>Some use </a:t>
            </a:r>
            <a:r>
              <a:rPr lang="en-US" sz="1600" dirty="0" err="1">
                <a:latin typeface="Arial"/>
                <a:cs typeface="Arial"/>
              </a:rPr>
              <a:t>OpenMDAO</a:t>
            </a:r>
            <a:r>
              <a:rPr lang="en-US" sz="1600" dirty="0">
                <a:latin typeface="Arial"/>
                <a:cs typeface="Arial"/>
              </a:rPr>
              <a:t> or other (in-house) optimization frameworks</a:t>
            </a:r>
          </a:p>
          <a:p>
            <a:pPr marL="285753" indent="-285753">
              <a:buFont typeface="Arial" panose="020B0604020202020204" pitchFamily="34" charset="0"/>
              <a:buChar char="•"/>
            </a:pPr>
            <a:endParaRPr lang="en-US" sz="1600" dirty="0">
              <a:latin typeface="Arial"/>
              <a:cs typeface="Arial"/>
            </a:endParaRPr>
          </a:p>
          <a:p>
            <a:pPr marL="285753" indent="-285753">
              <a:buFont typeface="Arial" panose="020B0604020202020204" pitchFamily="34" charset="0"/>
              <a:buChar char="•"/>
            </a:pPr>
            <a:r>
              <a:rPr lang="en-US" sz="1600" dirty="0">
                <a:latin typeface="Arial"/>
                <a:cs typeface="Arial"/>
              </a:rPr>
              <a:t>These are all for non-very flexible structures </a:t>
            </a:r>
            <a:endParaRPr lang="en-US" sz="1600" dirty="0">
              <a:latin typeface="Arial" panose="020B0604020202020204" pitchFamily="34" charset="0"/>
              <a:cs typeface="Arial" panose="020B0604020202020204" pitchFamily="34" charset="0"/>
            </a:endParaRPr>
          </a:p>
          <a:p>
            <a:pPr marL="285753" indent="-285753">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3" indent="-285753">
              <a:buFont typeface="Arial" panose="020B0604020202020204" pitchFamily="34" charset="0"/>
              <a:buChar char="•"/>
            </a:pPr>
            <a:r>
              <a:rPr lang="en-US" sz="1600" b="1" dirty="0">
                <a:latin typeface="Arial"/>
                <a:cs typeface="Arial"/>
              </a:rPr>
              <a:t>Initial Claim/hypothesis</a:t>
            </a:r>
            <a:r>
              <a:rPr lang="en-US" sz="1600" dirty="0">
                <a:latin typeface="Arial"/>
                <a:cs typeface="Arial"/>
              </a:rPr>
              <a:t>: the reference FEM properties can be recovered from any mistuned FEM, regardless of deformed configuration (or structural flexibility)</a:t>
            </a:r>
          </a:p>
          <a:p>
            <a:pPr marL="285753" indent="-285753">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B0F9398-2F42-443E-8EAF-E366C6079DF2}"/>
              </a:ext>
            </a:extLst>
          </p:cNvPr>
          <p:cNvSpPr txBox="1"/>
          <p:nvPr/>
        </p:nvSpPr>
        <p:spPr>
          <a:xfrm>
            <a:off x="7703005" y="1890033"/>
            <a:ext cx="1379764" cy="369460"/>
          </a:xfrm>
          <a:prstGeom prst="rect">
            <a:avLst/>
          </a:prstGeom>
          <a:solidFill>
            <a:schemeClr val="bg1"/>
          </a:solidFill>
        </p:spPr>
        <p:txBody>
          <a:bodyPr wrap="square" rtlCol="0">
            <a:spAutoFit/>
          </a:bodyPr>
          <a:lstStyle/>
          <a:p>
            <a:endParaRPr lang="en-US" sz="1801"/>
          </a:p>
        </p:txBody>
      </p:sp>
      <p:sp>
        <p:nvSpPr>
          <p:cNvPr id="9" name="TextBox 8">
            <a:extLst>
              <a:ext uri="{FF2B5EF4-FFF2-40B4-BE49-F238E27FC236}">
                <a16:creationId xmlns:a16="http://schemas.microsoft.com/office/drawing/2014/main" id="{9A4B45D7-A1EB-43B0-9FDF-A83B88921D49}"/>
              </a:ext>
            </a:extLst>
          </p:cNvPr>
          <p:cNvSpPr txBox="1"/>
          <p:nvPr/>
        </p:nvSpPr>
        <p:spPr>
          <a:xfrm>
            <a:off x="10451649" y="1979946"/>
            <a:ext cx="1379764" cy="369460"/>
          </a:xfrm>
          <a:prstGeom prst="rect">
            <a:avLst/>
          </a:prstGeom>
          <a:solidFill>
            <a:schemeClr val="bg1"/>
          </a:solidFill>
        </p:spPr>
        <p:txBody>
          <a:bodyPr wrap="square" rtlCol="0">
            <a:spAutoFit/>
          </a:bodyPr>
          <a:lstStyle/>
          <a:p>
            <a:endParaRPr lang="en-US" sz="1801"/>
          </a:p>
        </p:txBody>
      </p:sp>
      <p:sp>
        <p:nvSpPr>
          <p:cNvPr id="10" name="TextBox 9">
            <a:extLst>
              <a:ext uri="{FF2B5EF4-FFF2-40B4-BE49-F238E27FC236}">
                <a16:creationId xmlns:a16="http://schemas.microsoft.com/office/drawing/2014/main" id="{CD2AF887-6B03-4F54-95F3-ACFFA955567B}"/>
              </a:ext>
            </a:extLst>
          </p:cNvPr>
          <p:cNvSpPr txBox="1"/>
          <p:nvPr/>
        </p:nvSpPr>
        <p:spPr>
          <a:xfrm>
            <a:off x="8536160" y="1945304"/>
            <a:ext cx="1227364" cy="369460"/>
          </a:xfrm>
          <a:prstGeom prst="rect">
            <a:avLst/>
          </a:prstGeom>
          <a:solidFill>
            <a:schemeClr val="bg1"/>
          </a:solidFill>
        </p:spPr>
        <p:txBody>
          <a:bodyPr wrap="square" rtlCol="0">
            <a:spAutoFit/>
          </a:bodyPr>
          <a:lstStyle/>
          <a:p>
            <a:endParaRPr lang="en-US" sz="1801"/>
          </a:p>
        </p:txBody>
      </p:sp>
      <p:sp>
        <p:nvSpPr>
          <p:cNvPr id="12" name="TextBox 11">
            <a:extLst>
              <a:ext uri="{FF2B5EF4-FFF2-40B4-BE49-F238E27FC236}">
                <a16:creationId xmlns:a16="http://schemas.microsoft.com/office/drawing/2014/main" id="{4A50233F-B8D7-42CE-864B-F6A6E4B9E17E}"/>
              </a:ext>
            </a:extLst>
          </p:cNvPr>
          <p:cNvSpPr txBox="1"/>
          <p:nvPr/>
        </p:nvSpPr>
        <p:spPr>
          <a:xfrm>
            <a:off x="9905038" y="1938291"/>
            <a:ext cx="1227364" cy="369460"/>
          </a:xfrm>
          <a:prstGeom prst="rect">
            <a:avLst/>
          </a:prstGeom>
          <a:solidFill>
            <a:schemeClr val="bg1"/>
          </a:solidFill>
        </p:spPr>
        <p:txBody>
          <a:bodyPr wrap="square" rtlCol="0">
            <a:spAutoFit/>
          </a:bodyPr>
          <a:lstStyle/>
          <a:p>
            <a:endParaRPr lang="en-US" sz="1801"/>
          </a:p>
        </p:txBody>
      </p:sp>
      <p:sp>
        <p:nvSpPr>
          <p:cNvPr id="4" name="Rectangle 3">
            <a:extLst>
              <a:ext uri="{FF2B5EF4-FFF2-40B4-BE49-F238E27FC236}">
                <a16:creationId xmlns:a16="http://schemas.microsoft.com/office/drawing/2014/main" id="{CB0DA2C3-2321-47E2-9194-BFC0B110A20E}"/>
              </a:ext>
            </a:extLst>
          </p:cNvPr>
          <p:cNvSpPr/>
          <p:nvPr/>
        </p:nvSpPr>
        <p:spPr>
          <a:xfrm>
            <a:off x="7253969" y="5237390"/>
            <a:ext cx="1338942" cy="6980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Vary the DO, DV, DC and re-work the problem</a:t>
            </a:r>
          </a:p>
        </p:txBody>
      </p:sp>
      <p:sp>
        <p:nvSpPr>
          <p:cNvPr id="8" name="Rectangle 7">
            <a:extLst>
              <a:ext uri="{FF2B5EF4-FFF2-40B4-BE49-F238E27FC236}">
                <a16:creationId xmlns:a16="http://schemas.microsoft.com/office/drawing/2014/main" id="{828206CC-1928-43A3-A723-36E1B50A561E}"/>
              </a:ext>
            </a:extLst>
          </p:cNvPr>
          <p:cNvSpPr/>
          <p:nvPr/>
        </p:nvSpPr>
        <p:spPr>
          <a:xfrm>
            <a:off x="7580355" y="3581468"/>
            <a:ext cx="1062320" cy="31407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1">
                <a:latin typeface="Arial" panose="020B0604020202020204" pitchFamily="34" charset="0"/>
                <a:cs typeface="Arial" panose="020B0604020202020204" pitchFamily="34" charset="0"/>
              </a:rPr>
              <a:t>Stage 2</a:t>
            </a:r>
          </a:p>
        </p:txBody>
      </p:sp>
      <p:sp>
        <p:nvSpPr>
          <p:cNvPr id="7" name="Rectangle 6">
            <a:extLst>
              <a:ext uri="{FF2B5EF4-FFF2-40B4-BE49-F238E27FC236}">
                <a16:creationId xmlns:a16="http://schemas.microsoft.com/office/drawing/2014/main" id="{6A71282B-2F53-4A23-B06C-30186C799206}"/>
              </a:ext>
            </a:extLst>
          </p:cNvPr>
          <p:cNvSpPr/>
          <p:nvPr/>
        </p:nvSpPr>
        <p:spPr>
          <a:xfrm>
            <a:off x="7537348" y="2477427"/>
            <a:ext cx="1151803" cy="31407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1">
                <a:latin typeface="Arial" panose="020B0604020202020204" pitchFamily="34" charset="0"/>
                <a:cs typeface="Arial" panose="020B0604020202020204" pitchFamily="34" charset="0"/>
              </a:rPr>
              <a:t>Stage 1</a:t>
            </a:r>
          </a:p>
        </p:txBody>
      </p:sp>
      <p:sp>
        <p:nvSpPr>
          <p:cNvPr id="13" name="TextBox 12">
            <a:extLst>
              <a:ext uri="{FF2B5EF4-FFF2-40B4-BE49-F238E27FC236}">
                <a16:creationId xmlns:a16="http://schemas.microsoft.com/office/drawing/2014/main" id="{F2D640D8-4695-492C-8C32-DCCADFBFF2F5}"/>
              </a:ext>
            </a:extLst>
          </p:cNvPr>
          <p:cNvSpPr txBox="1"/>
          <p:nvPr/>
        </p:nvSpPr>
        <p:spPr>
          <a:xfrm>
            <a:off x="8536161" y="956597"/>
            <a:ext cx="2948706" cy="119713"/>
          </a:xfrm>
          <a:prstGeom prst="rect">
            <a:avLst/>
          </a:prstGeom>
          <a:solidFill>
            <a:schemeClr val="bg1"/>
          </a:solidFill>
        </p:spPr>
        <p:txBody>
          <a:bodyPr wrap="square" rtlCol="0">
            <a:spAutoFit/>
          </a:bodyPr>
          <a:lstStyle/>
          <a:p>
            <a:endParaRPr lang="en-US" sz="178" dirty="0"/>
          </a:p>
        </p:txBody>
      </p:sp>
      <p:cxnSp>
        <p:nvCxnSpPr>
          <p:cNvPr id="15" name="Straight Arrow Connector 14">
            <a:extLst>
              <a:ext uri="{FF2B5EF4-FFF2-40B4-BE49-F238E27FC236}">
                <a16:creationId xmlns:a16="http://schemas.microsoft.com/office/drawing/2014/main" id="{B9C694DA-7429-4207-B220-19EED9382B2D}"/>
              </a:ext>
            </a:extLst>
          </p:cNvPr>
          <p:cNvCxnSpPr>
            <a:cxnSpLocks/>
          </p:cNvCxnSpPr>
          <p:nvPr/>
        </p:nvCxnSpPr>
        <p:spPr>
          <a:xfrm flipH="1">
            <a:off x="11484865" y="841250"/>
            <a:ext cx="346548" cy="223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766899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95C5DA08-15B3-4993-B16A-904C0F439538}"/>
              </a:ext>
            </a:extLst>
          </p:cNvPr>
          <p:cNvSpPr>
            <a:spLocks noChangeAspect="1"/>
          </p:cNvSpPr>
          <p:nvPr/>
        </p:nvSpPr>
        <p:spPr>
          <a:xfrm>
            <a:off x="4861321" y="165956"/>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Start</a:t>
            </a:r>
          </a:p>
        </p:txBody>
      </p:sp>
      <p:sp>
        <p:nvSpPr>
          <p:cNvPr id="5" name="Rounded Rectangle 3">
            <a:extLst>
              <a:ext uri="{FF2B5EF4-FFF2-40B4-BE49-F238E27FC236}">
                <a16:creationId xmlns:a16="http://schemas.microsoft.com/office/drawing/2014/main" id="{CAFE10C1-364E-4307-B659-ADA91A73B5FA}"/>
              </a:ext>
            </a:extLst>
          </p:cNvPr>
          <p:cNvSpPr>
            <a:spLocks noChangeAspect="1"/>
          </p:cNvSpPr>
          <p:nvPr/>
        </p:nvSpPr>
        <p:spPr>
          <a:xfrm>
            <a:off x="4620492" y="735459"/>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Initial FEM</a:t>
            </a:r>
          </a:p>
        </p:txBody>
      </p:sp>
      <p:cxnSp>
        <p:nvCxnSpPr>
          <p:cNvPr id="6" name="Straight Arrow Connector 5">
            <a:extLst>
              <a:ext uri="{FF2B5EF4-FFF2-40B4-BE49-F238E27FC236}">
                <a16:creationId xmlns:a16="http://schemas.microsoft.com/office/drawing/2014/main" id="{32EEFD02-3F60-48C9-BC2F-249A18282556}"/>
              </a:ext>
            </a:extLst>
          </p:cNvPr>
          <p:cNvCxnSpPr>
            <a:cxnSpLocks/>
            <a:stCxn id="4" idx="2"/>
            <a:endCxn id="5" idx="0"/>
          </p:cNvCxnSpPr>
          <p:nvPr/>
        </p:nvCxnSpPr>
        <p:spPr>
          <a:xfrm flipH="1">
            <a:off x="5200490" y="508856"/>
            <a:ext cx="3732" cy="226603"/>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F5BA1CD4-F0BE-468E-B1FF-DF03F75855D7}"/>
              </a:ext>
            </a:extLst>
          </p:cNvPr>
          <p:cNvSpPr>
            <a:spLocks noChangeAspect="1"/>
          </p:cNvSpPr>
          <p:nvPr/>
        </p:nvSpPr>
        <p:spPr>
          <a:xfrm>
            <a:off x="4108102" y="4380619"/>
            <a:ext cx="2184788" cy="899492"/>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Convergence</a:t>
            </a:r>
          </a:p>
        </p:txBody>
      </p:sp>
      <p:cxnSp>
        <p:nvCxnSpPr>
          <p:cNvPr id="27" name="Straight Arrow Connector 26">
            <a:extLst>
              <a:ext uri="{FF2B5EF4-FFF2-40B4-BE49-F238E27FC236}">
                <a16:creationId xmlns:a16="http://schemas.microsoft.com/office/drawing/2014/main" id="{04E147C7-FC85-435B-849E-D43BB7F4D2D3}"/>
              </a:ext>
            </a:extLst>
          </p:cNvPr>
          <p:cNvCxnSpPr>
            <a:cxnSpLocks/>
            <a:stCxn id="58" idx="2"/>
            <a:endCxn id="13" idx="0"/>
          </p:cNvCxnSpPr>
          <p:nvPr/>
        </p:nvCxnSpPr>
        <p:spPr>
          <a:xfrm>
            <a:off x="5200496" y="4073645"/>
            <a:ext cx="0" cy="306974"/>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33" name="Rounded Rectangle 33">
            <a:extLst>
              <a:ext uri="{FF2B5EF4-FFF2-40B4-BE49-F238E27FC236}">
                <a16:creationId xmlns:a16="http://schemas.microsoft.com/office/drawing/2014/main" id="{873E809B-236C-4EBD-ACF0-D1AC4466AD7D}"/>
              </a:ext>
            </a:extLst>
          </p:cNvPr>
          <p:cNvSpPr>
            <a:spLocks/>
          </p:cNvSpPr>
          <p:nvPr/>
        </p:nvSpPr>
        <p:spPr>
          <a:xfrm>
            <a:off x="6799704" y="3164217"/>
            <a:ext cx="1828800" cy="861846"/>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a:solidFill>
                  <a:prstClr val="black"/>
                </a:solidFill>
                <a:latin typeface="Arial" panose="020B0604020202020204" pitchFamily="34" charset="0"/>
                <a:cs typeface="Arial" panose="020B0604020202020204" pitchFamily="34" charset="0"/>
              </a:rPr>
              <a:t>GVT data: mode shapes, damping and frequencies (at undeformed state)</a:t>
            </a:r>
          </a:p>
        </p:txBody>
      </p:sp>
      <p:sp>
        <p:nvSpPr>
          <p:cNvPr id="55" name="Rounded Rectangle 33">
            <a:extLst>
              <a:ext uri="{FF2B5EF4-FFF2-40B4-BE49-F238E27FC236}">
                <a16:creationId xmlns:a16="http://schemas.microsoft.com/office/drawing/2014/main" id="{FB7971FD-E9A9-4068-9392-7FE6022644B5}"/>
              </a:ext>
            </a:extLst>
          </p:cNvPr>
          <p:cNvSpPr>
            <a:spLocks/>
          </p:cNvSpPr>
          <p:nvPr/>
        </p:nvSpPr>
        <p:spPr>
          <a:xfrm>
            <a:off x="4286092" y="2092949"/>
            <a:ext cx="1828800" cy="798366"/>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a:solidFill>
                  <a:prstClr val="black"/>
                </a:solidFill>
                <a:latin typeface="Arial" panose="020B0604020202020204" pitchFamily="34" charset="0"/>
                <a:cs typeface="Arial" panose="020B0604020202020204" pitchFamily="34" charset="0"/>
              </a:rPr>
              <a:t>Extract frequencies and mode shapes (at undeformed state)</a:t>
            </a:r>
          </a:p>
        </p:txBody>
      </p:sp>
      <p:sp>
        <p:nvSpPr>
          <p:cNvPr id="58" name="Rounded Rectangle 33">
            <a:extLst>
              <a:ext uri="{FF2B5EF4-FFF2-40B4-BE49-F238E27FC236}">
                <a16:creationId xmlns:a16="http://schemas.microsoft.com/office/drawing/2014/main" id="{2A82B2EC-3F31-47B2-89C4-A6CA938DD2DE}"/>
              </a:ext>
            </a:extLst>
          </p:cNvPr>
          <p:cNvSpPr>
            <a:spLocks/>
          </p:cNvSpPr>
          <p:nvPr/>
        </p:nvSpPr>
        <p:spPr>
          <a:xfrm>
            <a:off x="4108102" y="3130906"/>
            <a:ext cx="2184788" cy="942739"/>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latin typeface="Arial"/>
                <a:cs typeface="Arial"/>
              </a:rPr>
              <a:t>Check inertia properties, frequencies and mode shapes of the updated numerical model against the experimental data (Eq. 1)</a:t>
            </a:r>
          </a:p>
        </p:txBody>
      </p:sp>
      <p:cxnSp>
        <p:nvCxnSpPr>
          <p:cNvPr id="59" name="Straight Arrow Connector 58">
            <a:extLst>
              <a:ext uri="{FF2B5EF4-FFF2-40B4-BE49-F238E27FC236}">
                <a16:creationId xmlns:a16="http://schemas.microsoft.com/office/drawing/2014/main" id="{04F13E15-F38D-4CDF-8D1A-6A6F516A9F56}"/>
              </a:ext>
            </a:extLst>
          </p:cNvPr>
          <p:cNvCxnSpPr>
            <a:cxnSpLocks/>
            <a:stCxn id="55" idx="2"/>
            <a:endCxn id="58" idx="0"/>
          </p:cNvCxnSpPr>
          <p:nvPr/>
        </p:nvCxnSpPr>
        <p:spPr>
          <a:xfrm>
            <a:off x="5200492" y="2891315"/>
            <a:ext cx="4" cy="239590"/>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1C42D26-1685-452B-8D78-CA76FF21EDAA}"/>
              </a:ext>
            </a:extLst>
          </p:cNvPr>
          <p:cNvCxnSpPr>
            <a:cxnSpLocks/>
            <a:stCxn id="13" idx="2"/>
            <a:endCxn id="21" idx="0"/>
          </p:cNvCxnSpPr>
          <p:nvPr/>
        </p:nvCxnSpPr>
        <p:spPr>
          <a:xfrm flipH="1">
            <a:off x="5200492" y="5280111"/>
            <a:ext cx="4" cy="271384"/>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D2F653E-8621-48F6-A652-8968D7647FCD}"/>
              </a:ext>
            </a:extLst>
          </p:cNvPr>
          <p:cNvSpPr txBox="1"/>
          <p:nvPr/>
        </p:nvSpPr>
        <p:spPr>
          <a:xfrm>
            <a:off x="5368614" y="5184370"/>
            <a:ext cx="577481" cy="367125"/>
          </a:xfrm>
          <a:prstGeom prst="rect">
            <a:avLst/>
          </a:prstGeom>
          <a:noFill/>
        </p:spPr>
        <p:txBody>
          <a:bodyPr wrap="square" rtlCol="0">
            <a:spAutoFit/>
          </a:bodyPr>
          <a:lstStyle/>
          <a:p>
            <a:pPr defTabSz="914268"/>
            <a:r>
              <a:rPr lang="en-US" sz="1801" dirty="0">
                <a:solidFill>
                  <a:srgbClr val="70AD47">
                    <a:lumMod val="75000"/>
                  </a:srgbClr>
                </a:solidFill>
                <a:latin typeface="Calibri" panose="020F0502020204030204"/>
              </a:rPr>
              <a:t>YES</a:t>
            </a:r>
          </a:p>
        </p:txBody>
      </p:sp>
      <p:cxnSp>
        <p:nvCxnSpPr>
          <p:cNvPr id="78" name="Elbow Connector 61">
            <a:extLst>
              <a:ext uri="{FF2B5EF4-FFF2-40B4-BE49-F238E27FC236}">
                <a16:creationId xmlns:a16="http://schemas.microsoft.com/office/drawing/2014/main" id="{66E0271F-EE89-4B84-BBA0-C3C00AF2FE3E}"/>
              </a:ext>
            </a:extLst>
          </p:cNvPr>
          <p:cNvCxnSpPr>
            <a:cxnSpLocks/>
            <a:stCxn id="13" idx="1"/>
            <a:endCxn id="23" idx="1"/>
          </p:cNvCxnSpPr>
          <p:nvPr/>
        </p:nvCxnSpPr>
        <p:spPr>
          <a:xfrm rot="10800000" flipH="1">
            <a:off x="4108101" y="1649859"/>
            <a:ext cx="512391" cy="3180506"/>
          </a:xfrm>
          <a:prstGeom prst="bentConnector3">
            <a:avLst>
              <a:gd name="adj1" fmla="val -86465"/>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C498B63-C5BB-4FA2-8AA5-4BD167401158}"/>
              </a:ext>
            </a:extLst>
          </p:cNvPr>
          <p:cNvCxnSpPr>
            <a:cxnSpLocks/>
            <a:stCxn id="5" idx="2"/>
            <a:endCxn id="23" idx="0"/>
          </p:cNvCxnSpPr>
          <p:nvPr/>
        </p:nvCxnSpPr>
        <p:spPr>
          <a:xfrm>
            <a:off x="5200490" y="1192659"/>
            <a:ext cx="1" cy="22860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C331C4C-C9E3-4A21-87FC-52F1C5DF34B2}"/>
              </a:ext>
            </a:extLst>
          </p:cNvPr>
          <p:cNvCxnSpPr>
            <a:cxnSpLocks/>
            <a:stCxn id="33" idx="1"/>
            <a:endCxn id="58" idx="3"/>
          </p:cNvCxnSpPr>
          <p:nvPr/>
        </p:nvCxnSpPr>
        <p:spPr>
          <a:xfrm flipH="1">
            <a:off x="6292890" y="3595140"/>
            <a:ext cx="506814" cy="7136"/>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5053A23-CE84-4680-BBFD-809CD0948F38}"/>
              </a:ext>
            </a:extLst>
          </p:cNvPr>
          <p:cNvSpPr txBox="1"/>
          <p:nvPr/>
        </p:nvSpPr>
        <p:spPr>
          <a:xfrm>
            <a:off x="3650027" y="4463240"/>
            <a:ext cx="577481" cy="367125"/>
          </a:xfrm>
          <a:prstGeom prst="rect">
            <a:avLst/>
          </a:prstGeom>
          <a:noFill/>
        </p:spPr>
        <p:txBody>
          <a:bodyPr wrap="square" rtlCol="0">
            <a:spAutoFit/>
          </a:bodyPr>
          <a:lstStyle/>
          <a:p>
            <a:pPr defTabSz="914268"/>
            <a:r>
              <a:rPr lang="en-US" sz="1801" dirty="0">
                <a:solidFill>
                  <a:srgbClr val="FF0000"/>
                </a:solidFill>
                <a:latin typeface="Calibri" panose="020F0502020204030204"/>
              </a:rPr>
              <a:t>NO</a:t>
            </a:r>
          </a:p>
        </p:txBody>
      </p:sp>
      <p:sp>
        <p:nvSpPr>
          <p:cNvPr id="113" name="Rectangle 112">
            <a:extLst>
              <a:ext uri="{FF2B5EF4-FFF2-40B4-BE49-F238E27FC236}">
                <a16:creationId xmlns:a16="http://schemas.microsoft.com/office/drawing/2014/main" id="{7DBA8BA8-0727-414A-9D7D-7F0675F20342}"/>
              </a:ext>
            </a:extLst>
          </p:cNvPr>
          <p:cNvSpPr/>
          <p:nvPr/>
        </p:nvSpPr>
        <p:spPr>
          <a:xfrm>
            <a:off x="6799705" y="4240608"/>
            <a:ext cx="2184775" cy="11805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68"/>
            <a:r>
              <a:rPr lang="en-US" sz="1200">
                <a:solidFill>
                  <a:prstClr val="black"/>
                </a:solidFill>
                <a:latin typeface="Arial" panose="020B0604020202020204" pitchFamily="34" charset="0"/>
                <a:cs typeface="Arial" panose="020B0604020202020204" pitchFamily="34" charset="0"/>
              </a:rPr>
              <a:t>Termination criteria:</a:t>
            </a:r>
          </a:p>
          <a:p>
            <a:pPr marL="342857" indent="-342857" defTabSz="914268">
              <a:buFontTx/>
              <a:buAutoNum type="arabicPeriod"/>
            </a:pPr>
            <a:r>
              <a:rPr lang="en-US" sz="1200">
                <a:solidFill>
                  <a:prstClr val="black"/>
                </a:solidFill>
                <a:latin typeface="Arial" panose="020B0604020202020204" pitchFamily="34" charset="0"/>
                <a:cs typeface="Arial" panose="020B0604020202020204" pitchFamily="34" charset="0"/>
              </a:rPr>
              <a:t>Maximum number of iterations exceeded</a:t>
            </a:r>
          </a:p>
          <a:p>
            <a:pPr marL="342857" indent="-342857" defTabSz="914268">
              <a:buFontTx/>
              <a:buAutoNum type="arabicPeriod"/>
            </a:pPr>
            <a:r>
              <a:rPr lang="en-US" sz="1200">
                <a:solidFill>
                  <a:prstClr val="black"/>
                </a:solidFill>
                <a:latin typeface="Arial" panose="020B0604020202020204" pitchFamily="34" charset="0"/>
                <a:cs typeface="Arial" panose="020B0604020202020204" pitchFamily="34" charset="0"/>
              </a:rPr>
              <a:t>Acceptable match found within tolerance</a:t>
            </a:r>
          </a:p>
        </p:txBody>
      </p:sp>
      <p:sp>
        <p:nvSpPr>
          <p:cNvPr id="23" name="Rounded Rectangle 3">
            <a:extLst>
              <a:ext uri="{FF2B5EF4-FFF2-40B4-BE49-F238E27FC236}">
                <a16:creationId xmlns:a16="http://schemas.microsoft.com/office/drawing/2014/main" id="{46E28AE1-0031-4D26-82E1-3A6ECCC7FBCD}"/>
              </a:ext>
            </a:extLst>
          </p:cNvPr>
          <p:cNvSpPr>
            <a:spLocks noChangeAspect="1"/>
          </p:cNvSpPr>
          <p:nvPr/>
        </p:nvSpPr>
        <p:spPr>
          <a:xfrm>
            <a:off x="4620493" y="1421259"/>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Modified FEM</a:t>
            </a:r>
          </a:p>
        </p:txBody>
      </p:sp>
      <p:cxnSp>
        <p:nvCxnSpPr>
          <p:cNvPr id="31" name="Straight Arrow Connector 30">
            <a:extLst>
              <a:ext uri="{FF2B5EF4-FFF2-40B4-BE49-F238E27FC236}">
                <a16:creationId xmlns:a16="http://schemas.microsoft.com/office/drawing/2014/main" id="{D6EAD27E-6082-433E-A68D-A49788E46902}"/>
              </a:ext>
            </a:extLst>
          </p:cNvPr>
          <p:cNvCxnSpPr>
            <a:cxnSpLocks/>
            <a:stCxn id="23" idx="2"/>
            <a:endCxn id="55" idx="0"/>
          </p:cNvCxnSpPr>
          <p:nvPr/>
        </p:nvCxnSpPr>
        <p:spPr>
          <a:xfrm>
            <a:off x="5200491" y="1878459"/>
            <a:ext cx="1" cy="21449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ounded Rectangle 3">
            <a:extLst>
              <a:ext uri="{FF2B5EF4-FFF2-40B4-BE49-F238E27FC236}">
                <a16:creationId xmlns:a16="http://schemas.microsoft.com/office/drawing/2014/main" id="{6AC2BDF8-A7CC-364F-B74B-0E099F9403F6}"/>
              </a:ext>
            </a:extLst>
          </p:cNvPr>
          <p:cNvSpPr>
            <a:spLocks noChangeAspect="1"/>
          </p:cNvSpPr>
          <p:nvPr/>
        </p:nvSpPr>
        <p:spPr>
          <a:xfrm>
            <a:off x="4620494" y="5551495"/>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Updated FEM</a:t>
            </a:r>
          </a:p>
        </p:txBody>
      </p:sp>
      <p:sp>
        <p:nvSpPr>
          <p:cNvPr id="22" name="Rounded Rectangle 93">
            <a:extLst>
              <a:ext uri="{FF2B5EF4-FFF2-40B4-BE49-F238E27FC236}">
                <a16:creationId xmlns:a16="http://schemas.microsoft.com/office/drawing/2014/main" id="{1A372CA3-0706-7244-AE11-2CCA79EB35D6}"/>
              </a:ext>
            </a:extLst>
          </p:cNvPr>
          <p:cNvSpPr>
            <a:spLocks noChangeAspect="1"/>
          </p:cNvSpPr>
          <p:nvPr/>
        </p:nvSpPr>
        <p:spPr>
          <a:xfrm>
            <a:off x="4857589" y="6315669"/>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End</a:t>
            </a:r>
          </a:p>
        </p:txBody>
      </p:sp>
      <p:cxnSp>
        <p:nvCxnSpPr>
          <p:cNvPr id="25" name="Straight Arrow Connector 24">
            <a:extLst>
              <a:ext uri="{FF2B5EF4-FFF2-40B4-BE49-F238E27FC236}">
                <a16:creationId xmlns:a16="http://schemas.microsoft.com/office/drawing/2014/main" id="{F027CE3B-06BA-3A45-9670-21668A77C13B}"/>
              </a:ext>
            </a:extLst>
          </p:cNvPr>
          <p:cNvCxnSpPr>
            <a:cxnSpLocks/>
            <a:stCxn id="21" idx="2"/>
            <a:endCxn id="22" idx="0"/>
          </p:cNvCxnSpPr>
          <p:nvPr/>
        </p:nvCxnSpPr>
        <p:spPr>
          <a:xfrm flipH="1">
            <a:off x="5200490" y="6008695"/>
            <a:ext cx="2" cy="306974"/>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24" name="Rounded Rectangle 2">
            <a:extLst>
              <a:ext uri="{FF2B5EF4-FFF2-40B4-BE49-F238E27FC236}">
                <a16:creationId xmlns:a16="http://schemas.microsoft.com/office/drawing/2014/main" id="{E73F2356-2503-6241-B580-ED87CC72EF7F}"/>
              </a:ext>
            </a:extLst>
          </p:cNvPr>
          <p:cNvSpPr>
            <a:spLocks noChangeAspect="1"/>
          </p:cNvSpPr>
          <p:nvPr/>
        </p:nvSpPr>
        <p:spPr>
          <a:xfrm>
            <a:off x="7368796" y="2585578"/>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Start</a:t>
            </a:r>
          </a:p>
        </p:txBody>
      </p:sp>
      <p:cxnSp>
        <p:nvCxnSpPr>
          <p:cNvPr id="26" name="Straight Arrow Connector 25">
            <a:extLst>
              <a:ext uri="{FF2B5EF4-FFF2-40B4-BE49-F238E27FC236}">
                <a16:creationId xmlns:a16="http://schemas.microsoft.com/office/drawing/2014/main" id="{9CC0AD3C-821B-C845-8A92-5E60164AA351}"/>
              </a:ext>
            </a:extLst>
          </p:cNvPr>
          <p:cNvCxnSpPr>
            <a:cxnSpLocks/>
            <a:stCxn id="24" idx="2"/>
            <a:endCxn id="33" idx="0"/>
          </p:cNvCxnSpPr>
          <p:nvPr/>
        </p:nvCxnSpPr>
        <p:spPr>
          <a:xfrm>
            <a:off x="7711697" y="2928478"/>
            <a:ext cx="2407" cy="235739"/>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914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95C5DA08-15B3-4993-B16A-904C0F439538}"/>
              </a:ext>
            </a:extLst>
          </p:cNvPr>
          <p:cNvSpPr>
            <a:spLocks noChangeAspect="1"/>
          </p:cNvSpPr>
          <p:nvPr/>
        </p:nvSpPr>
        <p:spPr>
          <a:xfrm>
            <a:off x="4854743" y="165956"/>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dirty="0">
                <a:solidFill>
                  <a:prstClr val="black"/>
                </a:solidFill>
                <a:latin typeface="Arial" panose="020B0604020202020204" pitchFamily="34" charset="0"/>
                <a:cs typeface="Arial" panose="020B0604020202020204" pitchFamily="34" charset="0"/>
              </a:rPr>
              <a:t>Start</a:t>
            </a:r>
          </a:p>
        </p:txBody>
      </p:sp>
      <p:sp>
        <p:nvSpPr>
          <p:cNvPr id="5" name="Rounded Rectangle 3">
            <a:extLst>
              <a:ext uri="{FF2B5EF4-FFF2-40B4-BE49-F238E27FC236}">
                <a16:creationId xmlns:a16="http://schemas.microsoft.com/office/drawing/2014/main" id="{CAFE10C1-364E-4307-B659-ADA91A73B5FA}"/>
              </a:ext>
            </a:extLst>
          </p:cNvPr>
          <p:cNvSpPr>
            <a:spLocks noChangeAspect="1"/>
          </p:cNvSpPr>
          <p:nvPr/>
        </p:nvSpPr>
        <p:spPr>
          <a:xfrm>
            <a:off x="4620494" y="686020"/>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dirty="0">
                <a:solidFill>
                  <a:prstClr val="black"/>
                </a:solidFill>
                <a:latin typeface="Arial" panose="020B0604020202020204" pitchFamily="34" charset="0"/>
                <a:cs typeface="Arial" panose="020B0604020202020204" pitchFamily="34" charset="0"/>
              </a:rPr>
              <a:t>Initial FEM</a:t>
            </a:r>
          </a:p>
        </p:txBody>
      </p:sp>
      <p:cxnSp>
        <p:nvCxnSpPr>
          <p:cNvPr id="6" name="Straight Arrow Connector 5">
            <a:extLst>
              <a:ext uri="{FF2B5EF4-FFF2-40B4-BE49-F238E27FC236}">
                <a16:creationId xmlns:a16="http://schemas.microsoft.com/office/drawing/2014/main" id="{32EEFD02-3F60-48C9-BC2F-249A18282556}"/>
              </a:ext>
            </a:extLst>
          </p:cNvPr>
          <p:cNvCxnSpPr>
            <a:cxnSpLocks/>
            <a:stCxn id="4" idx="2"/>
            <a:endCxn id="5" idx="0"/>
          </p:cNvCxnSpPr>
          <p:nvPr/>
        </p:nvCxnSpPr>
        <p:spPr>
          <a:xfrm>
            <a:off x="5197644" y="508856"/>
            <a:ext cx="2848" cy="177164"/>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F5BA1CD4-F0BE-468E-B1FF-DF03F75855D7}"/>
              </a:ext>
            </a:extLst>
          </p:cNvPr>
          <p:cNvSpPr>
            <a:spLocks noChangeAspect="1"/>
          </p:cNvSpPr>
          <p:nvPr/>
        </p:nvSpPr>
        <p:spPr>
          <a:xfrm>
            <a:off x="4108102" y="4345029"/>
            <a:ext cx="2184788" cy="899492"/>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dirty="0">
                <a:solidFill>
                  <a:prstClr val="black"/>
                </a:solidFill>
                <a:latin typeface="Arial" panose="020B0604020202020204" pitchFamily="34" charset="0"/>
                <a:cs typeface="Arial" panose="020B0604020202020204" pitchFamily="34" charset="0"/>
              </a:rPr>
              <a:t>Convergence</a:t>
            </a:r>
          </a:p>
        </p:txBody>
      </p:sp>
      <p:cxnSp>
        <p:nvCxnSpPr>
          <p:cNvPr id="27" name="Straight Arrow Connector 26">
            <a:extLst>
              <a:ext uri="{FF2B5EF4-FFF2-40B4-BE49-F238E27FC236}">
                <a16:creationId xmlns:a16="http://schemas.microsoft.com/office/drawing/2014/main" id="{04E147C7-FC85-435B-849E-D43BB7F4D2D3}"/>
              </a:ext>
            </a:extLst>
          </p:cNvPr>
          <p:cNvCxnSpPr>
            <a:cxnSpLocks/>
            <a:stCxn id="58" idx="2"/>
            <a:endCxn id="13" idx="0"/>
          </p:cNvCxnSpPr>
          <p:nvPr/>
        </p:nvCxnSpPr>
        <p:spPr>
          <a:xfrm>
            <a:off x="5200496" y="4073645"/>
            <a:ext cx="0" cy="271384"/>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33" name="Rounded Rectangle 33">
            <a:extLst>
              <a:ext uri="{FF2B5EF4-FFF2-40B4-BE49-F238E27FC236}">
                <a16:creationId xmlns:a16="http://schemas.microsoft.com/office/drawing/2014/main" id="{873E809B-236C-4EBD-ACF0-D1AC4466AD7D}"/>
              </a:ext>
            </a:extLst>
          </p:cNvPr>
          <p:cNvSpPr>
            <a:spLocks/>
          </p:cNvSpPr>
          <p:nvPr/>
        </p:nvSpPr>
        <p:spPr>
          <a:xfrm>
            <a:off x="6799704" y="3224541"/>
            <a:ext cx="1828800" cy="754247"/>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GVT data: mode shapes, damping and frequencies (at each of the </a:t>
            </a:r>
            <a:r>
              <a:rPr lang="en-US" sz="1101" i="1" dirty="0">
                <a:solidFill>
                  <a:prstClr val="black"/>
                </a:solidFill>
                <a:latin typeface="Arial" panose="020B0604020202020204" pitchFamily="34" charset="0"/>
                <a:cs typeface="Arial" panose="020B0604020202020204" pitchFamily="34" charset="0"/>
              </a:rPr>
              <a:t>n</a:t>
            </a:r>
            <a:r>
              <a:rPr lang="en-US" sz="1101" dirty="0">
                <a:solidFill>
                  <a:prstClr val="black"/>
                </a:solidFill>
                <a:latin typeface="Arial" panose="020B0604020202020204" pitchFamily="34" charset="0"/>
                <a:cs typeface="Arial" panose="020B0604020202020204" pitchFamily="34" charset="0"/>
              </a:rPr>
              <a:t> loading conditions)</a:t>
            </a:r>
          </a:p>
        </p:txBody>
      </p:sp>
      <p:sp>
        <p:nvSpPr>
          <p:cNvPr id="55" name="Rounded Rectangle 33">
            <a:extLst>
              <a:ext uri="{FF2B5EF4-FFF2-40B4-BE49-F238E27FC236}">
                <a16:creationId xmlns:a16="http://schemas.microsoft.com/office/drawing/2014/main" id="{FB7971FD-E9A9-4068-9392-7FE6022644B5}"/>
              </a:ext>
            </a:extLst>
          </p:cNvPr>
          <p:cNvSpPr>
            <a:spLocks/>
          </p:cNvSpPr>
          <p:nvPr/>
        </p:nvSpPr>
        <p:spPr>
          <a:xfrm>
            <a:off x="4286092" y="2092949"/>
            <a:ext cx="1828800" cy="798366"/>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Extract frequencies and mode shapes (at each of the </a:t>
            </a:r>
            <a:r>
              <a:rPr lang="en-US" sz="1101" i="1" dirty="0">
                <a:solidFill>
                  <a:prstClr val="black"/>
                </a:solidFill>
                <a:latin typeface="Arial" panose="020B0604020202020204" pitchFamily="34" charset="0"/>
                <a:cs typeface="Arial" panose="020B0604020202020204" pitchFamily="34" charset="0"/>
              </a:rPr>
              <a:t>n</a:t>
            </a:r>
            <a:r>
              <a:rPr lang="en-US" sz="1101" dirty="0">
                <a:solidFill>
                  <a:prstClr val="black"/>
                </a:solidFill>
                <a:latin typeface="Arial" panose="020B0604020202020204" pitchFamily="34" charset="0"/>
                <a:cs typeface="Arial" panose="020B0604020202020204" pitchFamily="34" charset="0"/>
              </a:rPr>
              <a:t> loading conditions)</a:t>
            </a:r>
          </a:p>
        </p:txBody>
      </p:sp>
      <p:sp>
        <p:nvSpPr>
          <p:cNvPr id="58" name="Rounded Rectangle 33">
            <a:extLst>
              <a:ext uri="{FF2B5EF4-FFF2-40B4-BE49-F238E27FC236}">
                <a16:creationId xmlns:a16="http://schemas.microsoft.com/office/drawing/2014/main" id="{2A82B2EC-3F31-47B2-89C4-A6CA938DD2DE}"/>
              </a:ext>
            </a:extLst>
          </p:cNvPr>
          <p:cNvSpPr>
            <a:spLocks/>
          </p:cNvSpPr>
          <p:nvPr/>
        </p:nvSpPr>
        <p:spPr>
          <a:xfrm>
            <a:off x="4108102" y="3130906"/>
            <a:ext cx="2184788" cy="942739"/>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latin typeface="Arial"/>
                <a:cs typeface="Arial"/>
              </a:rPr>
              <a:t>Check inertia properties, frequencies and mode shapes of the updated numerical model against the experimental data (Eq. 2)</a:t>
            </a:r>
          </a:p>
        </p:txBody>
      </p:sp>
      <p:cxnSp>
        <p:nvCxnSpPr>
          <p:cNvPr id="59" name="Straight Arrow Connector 58">
            <a:extLst>
              <a:ext uri="{FF2B5EF4-FFF2-40B4-BE49-F238E27FC236}">
                <a16:creationId xmlns:a16="http://schemas.microsoft.com/office/drawing/2014/main" id="{04F13E15-F38D-4CDF-8D1A-6A6F516A9F56}"/>
              </a:ext>
            </a:extLst>
          </p:cNvPr>
          <p:cNvCxnSpPr>
            <a:cxnSpLocks/>
            <a:stCxn id="55" idx="2"/>
            <a:endCxn id="58" idx="0"/>
          </p:cNvCxnSpPr>
          <p:nvPr/>
        </p:nvCxnSpPr>
        <p:spPr>
          <a:xfrm>
            <a:off x="5200492" y="2891315"/>
            <a:ext cx="4" cy="239590"/>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1C42D26-1685-452B-8D78-CA76FF21EDAA}"/>
              </a:ext>
            </a:extLst>
          </p:cNvPr>
          <p:cNvCxnSpPr>
            <a:cxnSpLocks/>
            <a:stCxn id="13" idx="2"/>
            <a:endCxn id="21" idx="0"/>
          </p:cNvCxnSpPr>
          <p:nvPr/>
        </p:nvCxnSpPr>
        <p:spPr>
          <a:xfrm flipH="1">
            <a:off x="5200492" y="5244521"/>
            <a:ext cx="4" cy="306974"/>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D2F653E-8621-48F6-A652-8968D7647FCD}"/>
              </a:ext>
            </a:extLst>
          </p:cNvPr>
          <p:cNvSpPr txBox="1"/>
          <p:nvPr/>
        </p:nvSpPr>
        <p:spPr>
          <a:xfrm>
            <a:off x="5368614" y="5105345"/>
            <a:ext cx="1622892" cy="461665"/>
          </a:xfrm>
          <a:prstGeom prst="rect">
            <a:avLst/>
          </a:prstGeom>
          <a:noFill/>
        </p:spPr>
        <p:txBody>
          <a:bodyPr wrap="square" rtlCol="0">
            <a:spAutoFit/>
          </a:bodyPr>
          <a:lstStyle/>
          <a:p>
            <a:pPr defTabSz="914268"/>
            <a:r>
              <a:rPr lang="en-US" sz="1200">
                <a:solidFill>
                  <a:srgbClr val="70AD47">
                    <a:lumMod val="75000"/>
                  </a:srgbClr>
                </a:solidFill>
              </a:rPr>
              <a:t>Acceptable match found within tolerance</a:t>
            </a:r>
            <a:endParaRPr lang="en-US" sz="1200">
              <a:solidFill>
                <a:srgbClr val="70AD47">
                  <a:lumMod val="75000"/>
                </a:srgbClr>
              </a:solidFill>
              <a:latin typeface="Calibri" panose="020F0502020204030204"/>
            </a:endParaRPr>
          </a:p>
        </p:txBody>
      </p:sp>
      <p:cxnSp>
        <p:nvCxnSpPr>
          <p:cNvPr id="78" name="Elbow Connector 61">
            <a:extLst>
              <a:ext uri="{FF2B5EF4-FFF2-40B4-BE49-F238E27FC236}">
                <a16:creationId xmlns:a16="http://schemas.microsoft.com/office/drawing/2014/main" id="{66E0271F-EE89-4B84-BBA0-C3C00AF2FE3E}"/>
              </a:ext>
            </a:extLst>
          </p:cNvPr>
          <p:cNvCxnSpPr>
            <a:cxnSpLocks/>
            <a:stCxn id="13" idx="1"/>
            <a:endCxn id="23" idx="1"/>
          </p:cNvCxnSpPr>
          <p:nvPr/>
        </p:nvCxnSpPr>
        <p:spPr>
          <a:xfrm rot="10800000" flipH="1">
            <a:off x="4108102" y="1592965"/>
            <a:ext cx="512392" cy="3201811"/>
          </a:xfrm>
          <a:prstGeom prst="bentConnector3">
            <a:avLst>
              <a:gd name="adj1" fmla="val -74143"/>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C498B63-C5BB-4FA2-8AA5-4BD167401158}"/>
              </a:ext>
            </a:extLst>
          </p:cNvPr>
          <p:cNvCxnSpPr>
            <a:cxnSpLocks/>
            <a:stCxn id="5" idx="2"/>
            <a:endCxn id="23" idx="0"/>
          </p:cNvCxnSpPr>
          <p:nvPr/>
        </p:nvCxnSpPr>
        <p:spPr>
          <a:xfrm>
            <a:off x="5200492" y="1143220"/>
            <a:ext cx="0" cy="221144"/>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C331C4C-C9E3-4A21-87FC-52F1C5DF34B2}"/>
              </a:ext>
            </a:extLst>
          </p:cNvPr>
          <p:cNvCxnSpPr>
            <a:cxnSpLocks/>
            <a:stCxn id="33" idx="1"/>
            <a:endCxn id="58" idx="3"/>
          </p:cNvCxnSpPr>
          <p:nvPr/>
        </p:nvCxnSpPr>
        <p:spPr>
          <a:xfrm flipH="1">
            <a:off x="6292890" y="3601665"/>
            <a:ext cx="506814" cy="611"/>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5053A23-CE84-4680-BBFD-809CD0948F38}"/>
              </a:ext>
            </a:extLst>
          </p:cNvPr>
          <p:cNvSpPr txBox="1"/>
          <p:nvPr/>
        </p:nvSpPr>
        <p:spPr>
          <a:xfrm>
            <a:off x="3728891" y="4506361"/>
            <a:ext cx="418395" cy="276999"/>
          </a:xfrm>
          <a:prstGeom prst="rect">
            <a:avLst/>
          </a:prstGeom>
          <a:noFill/>
        </p:spPr>
        <p:txBody>
          <a:bodyPr wrap="square" rtlCol="0">
            <a:spAutoFit/>
          </a:bodyPr>
          <a:lstStyle/>
          <a:p>
            <a:pPr defTabSz="914268"/>
            <a:r>
              <a:rPr lang="en-US" sz="1200">
                <a:solidFill>
                  <a:srgbClr val="FF0000"/>
                </a:solidFill>
                <a:latin typeface="Calibri" panose="020F0502020204030204"/>
              </a:rPr>
              <a:t>NO</a:t>
            </a:r>
          </a:p>
        </p:txBody>
      </p:sp>
      <p:sp>
        <p:nvSpPr>
          <p:cNvPr id="23" name="Rounded Rectangle 3">
            <a:extLst>
              <a:ext uri="{FF2B5EF4-FFF2-40B4-BE49-F238E27FC236}">
                <a16:creationId xmlns:a16="http://schemas.microsoft.com/office/drawing/2014/main" id="{46E28AE1-0031-4D26-82E1-3A6ECCC7FBCD}"/>
              </a:ext>
            </a:extLst>
          </p:cNvPr>
          <p:cNvSpPr>
            <a:spLocks noChangeAspect="1"/>
          </p:cNvSpPr>
          <p:nvPr/>
        </p:nvSpPr>
        <p:spPr>
          <a:xfrm>
            <a:off x="4620494" y="1364364"/>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Modified FEM</a:t>
            </a:r>
          </a:p>
        </p:txBody>
      </p:sp>
      <p:cxnSp>
        <p:nvCxnSpPr>
          <p:cNvPr id="31" name="Straight Arrow Connector 30">
            <a:extLst>
              <a:ext uri="{FF2B5EF4-FFF2-40B4-BE49-F238E27FC236}">
                <a16:creationId xmlns:a16="http://schemas.microsoft.com/office/drawing/2014/main" id="{D6EAD27E-6082-433E-A68D-A49788E46902}"/>
              </a:ext>
            </a:extLst>
          </p:cNvPr>
          <p:cNvCxnSpPr>
            <a:cxnSpLocks/>
            <a:stCxn id="23" idx="2"/>
            <a:endCxn id="55" idx="0"/>
          </p:cNvCxnSpPr>
          <p:nvPr/>
        </p:nvCxnSpPr>
        <p:spPr>
          <a:xfrm>
            <a:off x="5200492" y="1821565"/>
            <a:ext cx="0" cy="271385"/>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ounded Rectangle 3">
            <a:extLst>
              <a:ext uri="{FF2B5EF4-FFF2-40B4-BE49-F238E27FC236}">
                <a16:creationId xmlns:a16="http://schemas.microsoft.com/office/drawing/2014/main" id="{6AC2BDF8-A7CC-364F-B74B-0E099F9403F6}"/>
              </a:ext>
            </a:extLst>
          </p:cNvPr>
          <p:cNvSpPr>
            <a:spLocks noChangeAspect="1"/>
          </p:cNvSpPr>
          <p:nvPr/>
        </p:nvSpPr>
        <p:spPr>
          <a:xfrm>
            <a:off x="4620494" y="5551495"/>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Updated FEM</a:t>
            </a:r>
          </a:p>
        </p:txBody>
      </p:sp>
      <p:sp>
        <p:nvSpPr>
          <p:cNvPr id="22" name="Rounded Rectangle 93">
            <a:extLst>
              <a:ext uri="{FF2B5EF4-FFF2-40B4-BE49-F238E27FC236}">
                <a16:creationId xmlns:a16="http://schemas.microsoft.com/office/drawing/2014/main" id="{1A372CA3-0706-7244-AE11-2CCA79EB35D6}"/>
              </a:ext>
            </a:extLst>
          </p:cNvPr>
          <p:cNvSpPr>
            <a:spLocks noChangeAspect="1"/>
          </p:cNvSpPr>
          <p:nvPr/>
        </p:nvSpPr>
        <p:spPr>
          <a:xfrm>
            <a:off x="4857591" y="6230292"/>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End</a:t>
            </a:r>
          </a:p>
        </p:txBody>
      </p:sp>
      <p:cxnSp>
        <p:nvCxnSpPr>
          <p:cNvPr id="25" name="Straight Arrow Connector 24">
            <a:extLst>
              <a:ext uri="{FF2B5EF4-FFF2-40B4-BE49-F238E27FC236}">
                <a16:creationId xmlns:a16="http://schemas.microsoft.com/office/drawing/2014/main" id="{F027CE3B-06BA-3A45-9670-21668A77C13B}"/>
              </a:ext>
            </a:extLst>
          </p:cNvPr>
          <p:cNvCxnSpPr>
            <a:cxnSpLocks/>
            <a:stCxn id="21" idx="2"/>
            <a:endCxn id="22" idx="0"/>
          </p:cNvCxnSpPr>
          <p:nvPr/>
        </p:nvCxnSpPr>
        <p:spPr>
          <a:xfrm>
            <a:off x="5200492" y="6008695"/>
            <a:ext cx="0" cy="221597"/>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37209D-3A94-CD4F-8183-5307277332FF}"/>
              </a:ext>
            </a:extLst>
          </p:cNvPr>
          <p:cNvCxnSpPr>
            <a:cxnSpLocks/>
            <a:stCxn id="13" idx="3"/>
            <a:endCxn id="35" idx="1"/>
          </p:cNvCxnSpPr>
          <p:nvPr/>
        </p:nvCxnSpPr>
        <p:spPr>
          <a:xfrm>
            <a:off x="6292890" y="4794775"/>
            <a:ext cx="748112" cy="3433"/>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E48E8D-1E7B-4943-B85F-B080794B4E9B}"/>
              </a:ext>
            </a:extLst>
          </p:cNvPr>
          <p:cNvSpPr txBox="1"/>
          <p:nvPr/>
        </p:nvSpPr>
        <p:spPr>
          <a:xfrm>
            <a:off x="6200699" y="4327810"/>
            <a:ext cx="932495" cy="461665"/>
          </a:xfrm>
          <a:prstGeom prst="rect">
            <a:avLst/>
          </a:prstGeom>
          <a:noFill/>
        </p:spPr>
        <p:txBody>
          <a:bodyPr wrap="square" rtlCol="0">
            <a:spAutoFit/>
          </a:bodyPr>
          <a:lstStyle/>
          <a:p>
            <a:pPr defTabSz="914268"/>
            <a:r>
              <a:rPr lang="en-US" sz="1200">
                <a:solidFill>
                  <a:schemeClr val="accent2"/>
                </a:solidFill>
              </a:rPr>
              <a:t>Exceed max iterations</a:t>
            </a:r>
          </a:p>
        </p:txBody>
      </p:sp>
      <p:sp>
        <p:nvSpPr>
          <p:cNvPr id="35" name="Rounded Rectangle 3">
            <a:extLst>
              <a:ext uri="{FF2B5EF4-FFF2-40B4-BE49-F238E27FC236}">
                <a16:creationId xmlns:a16="http://schemas.microsoft.com/office/drawing/2014/main" id="{EC00244E-2ABE-6A4C-BBF9-19FEDC700B3A}"/>
              </a:ext>
            </a:extLst>
          </p:cNvPr>
          <p:cNvSpPr>
            <a:spLocks noChangeAspect="1"/>
          </p:cNvSpPr>
          <p:nvPr/>
        </p:nvSpPr>
        <p:spPr>
          <a:xfrm>
            <a:off x="7041002" y="4512565"/>
            <a:ext cx="1587502" cy="571285"/>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Increase number of loading cases (</a:t>
            </a:r>
            <a:r>
              <a:rPr lang="en-US" sz="1202" i="1">
                <a:solidFill>
                  <a:prstClr val="black"/>
                </a:solidFill>
                <a:latin typeface="Arial" panose="020B0604020202020204" pitchFamily="34" charset="0"/>
                <a:cs typeface="Arial" panose="020B0604020202020204" pitchFamily="34" charset="0"/>
              </a:rPr>
              <a:t>n</a:t>
            </a:r>
            <a:r>
              <a:rPr lang="en-US" sz="1202">
                <a:solidFill>
                  <a:prstClr val="black"/>
                </a:solidFill>
                <a:latin typeface="Arial" panose="020B0604020202020204" pitchFamily="34" charset="0"/>
                <a:cs typeface="Arial" panose="020B0604020202020204" pitchFamily="34" charset="0"/>
              </a:rPr>
              <a:t>)</a:t>
            </a:r>
          </a:p>
        </p:txBody>
      </p:sp>
      <p:cxnSp>
        <p:nvCxnSpPr>
          <p:cNvPr id="38" name="Elbow Connector 61">
            <a:extLst>
              <a:ext uri="{FF2B5EF4-FFF2-40B4-BE49-F238E27FC236}">
                <a16:creationId xmlns:a16="http://schemas.microsoft.com/office/drawing/2014/main" id="{1F47CEBE-0BAF-8A45-B41D-2F0D7920556D}"/>
              </a:ext>
            </a:extLst>
          </p:cNvPr>
          <p:cNvCxnSpPr>
            <a:cxnSpLocks/>
          </p:cNvCxnSpPr>
          <p:nvPr/>
        </p:nvCxnSpPr>
        <p:spPr>
          <a:xfrm flipH="1" flipV="1">
            <a:off x="5780490" y="1594221"/>
            <a:ext cx="2848014" cy="3205244"/>
          </a:xfrm>
          <a:prstGeom prst="bentConnector3">
            <a:avLst>
              <a:gd name="adj1" fmla="val -67620"/>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61">
            <a:extLst>
              <a:ext uri="{FF2B5EF4-FFF2-40B4-BE49-F238E27FC236}">
                <a16:creationId xmlns:a16="http://schemas.microsoft.com/office/drawing/2014/main" id="{BB9CAEBD-84E8-E84C-8F6A-06C9E3D6C08B}"/>
              </a:ext>
            </a:extLst>
          </p:cNvPr>
          <p:cNvCxnSpPr>
            <a:cxnSpLocks/>
            <a:endCxn id="44" idx="3"/>
          </p:cNvCxnSpPr>
          <p:nvPr/>
        </p:nvCxnSpPr>
        <p:spPr>
          <a:xfrm flipV="1">
            <a:off x="8628504" y="3602275"/>
            <a:ext cx="1440217" cy="1187856"/>
          </a:xfrm>
          <a:prstGeom prst="bentConnector3">
            <a:avLst>
              <a:gd name="adj1" fmla="val 133687"/>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4" name="Rounded Rectangle 3">
            <a:extLst>
              <a:ext uri="{FF2B5EF4-FFF2-40B4-BE49-F238E27FC236}">
                <a16:creationId xmlns:a16="http://schemas.microsoft.com/office/drawing/2014/main" id="{EABE9EB9-9584-4C46-AA00-ECC7D623312F}"/>
              </a:ext>
            </a:extLst>
          </p:cNvPr>
          <p:cNvSpPr>
            <a:spLocks noChangeAspect="1"/>
          </p:cNvSpPr>
          <p:nvPr/>
        </p:nvSpPr>
        <p:spPr>
          <a:xfrm>
            <a:off x="8908725" y="3373675"/>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dirty="0">
                <a:solidFill>
                  <a:prstClr val="black"/>
                </a:solidFill>
                <a:latin typeface="Arial" panose="020B0604020202020204" pitchFamily="34" charset="0"/>
                <a:cs typeface="Arial" panose="020B0604020202020204" pitchFamily="34" charset="0"/>
              </a:rPr>
              <a:t>GVT</a:t>
            </a:r>
          </a:p>
        </p:txBody>
      </p:sp>
      <p:cxnSp>
        <p:nvCxnSpPr>
          <p:cNvPr id="48" name="Straight Arrow Connector 47">
            <a:extLst>
              <a:ext uri="{FF2B5EF4-FFF2-40B4-BE49-F238E27FC236}">
                <a16:creationId xmlns:a16="http://schemas.microsoft.com/office/drawing/2014/main" id="{226C0AEC-EEB3-4B49-9CC5-2CF17BDA7DA7}"/>
              </a:ext>
            </a:extLst>
          </p:cNvPr>
          <p:cNvCxnSpPr>
            <a:cxnSpLocks/>
            <a:stCxn id="44" idx="1"/>
            <a:endCxn id="33" idx="3"/>
          </p:cNvCxnSpPr>
          <p:nvPr/>
        </p:nvCxnSpPr>
        <p:spPr>
          <a:xfrm flipH="1" flipV="1">
            <a:off x="8628504" y="3601665"/>
            <a:ext cx="280221" cy="61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ounded Rectangle 2">
            <a:extLst>
              <a:ext uri="{FF2B5EF4-FFF2-40B4-BE49-F238E27FC236}">
                <a16:creationId xmlns:a16="http://schemas.microsoft.com/office/drawing/2014/main" id="{88CE0FC9-494F-2D4E-955E-3942229E782F}"/>
              </a:ext>
            </a:extLst>
          </p:cNvPr>
          <p:cNvSpPr>
            <a:spLocks noChangeAspect="1"/>
          </p:cNvSpPr>
          <p:nvPr/>
        </p:nvSpPr>
        <p:spPr>
          <a:xfrm>
            <a:off x="9142167" y="2095664"/>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Start</a:t>
            </a:r>
          </a:p>
        </p:txBody>
      </p:sp>
      <p:cxnSp>
        <p:nvCxnSpPr>
          <p:cNvPr id="52" name="Straight Arrow Connector 51">
            <a:extLst>
              <a:ext uri="{FF2B5EF4-FFF2-40B4-BE49-F238E27FC236}">
                <a16:creationId xmlns:a16="http://schemas.microsoft.com/office/drawing/2014/main" id="{7062C1D2-E470-A24A-882D-03F5967A6FC0}"/>
              </a:ext>
            </a:extLst>
          </p:cNvPr>
          <p:cNvCxnSpPr>
            <a:cxnSpLocks/>
            <a:stCxn id="51" idx="2"/>
            <a:endCxn id="60" idx="0"/>
          </p:cNvCxnSpPr>
          <p:nvPr/>
        </p:nvCxnSpPr>
        <p:spPr>
          <a:xfrm>
            <a:off x="9485068" y="2438564"/>
            <a:ext cx="3655" cy="217915"/>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ounded Rectangle 3">
            <a:extLst>
              <a:ext uri="{FF2B5EF4-FFF2-40B4-BE49-F238E27FC236}">
                <a16:creationId xmlns:a16="http://schemas.microsoft.com/office/drawing/2014/main" id="{39A061B9-8A2D-484B-A9A5-2285DF14CEF4}"/>
              </a:ext>
            </a:extLst>
          </p:cNvPr>
          <p:cNvSpPr>
            <a:spLocks noChangeAspect="1"/>
          </p:cNvSpPr>
          <p:nvPr/>
        </p:nvSpPr>
        <p:spPr>
          <a:xfrm>
            <a:off x="8908725" y="2656479"/>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Initial </a:t>
            </a:r>
            <a:r>
              <a:rPr lang="en-US" sz="1202" i="1">
                <a:solidFill>
                  <a:prstClr val="black"/>
                </a:solidFill>
                <a:latin typeface="Arial" panose="020B0604020202020204" pitchFamily="34" charset="0"/>
                <a:cs typeface="Arial" panose="020B0604020202020204" pitchFamily="34" charset="0"/>
              </a:rPr>
              <a:t>n</a:t>
            </a:r>
            <a:r>
              <a:rPr lang="en-US" sz="1202">
                <a:solidFill>
                  <a:prstClr val="black"/>
                </a:solidFill>
                <a:latin typeface="Arial" panose="020B0604020202020204" pitchFamily="34" charset="0"/>
                <a:cs typeface="Arial" panose="020B0604020202020204" pitchFamily="34" charset="0"/>
              </a:rPr>
              <a:t> loading cases</a:t>
            </a:r>
          </a:p>
        </p:txBody>
      </p:sp>
      <p:cxnSp>
        <p:nvCxnSpPr>
          <p:cNvPr id="61" name="Straight Arrow Connector 60">
            <a:extLst>
              <a:ext uri="{FF2B5EF4-FFF2-40B4-BE49-F238E27FC236}">
                <a16:creationId xmlns:a16="http://schemas.microsoft.com/office/drawing/2014/main" id="{4DBFE2D9-6DD2-E045-B022-8367C9B783EB}"/>
              </a:ext>
            </a:extLst>
          </p:cNvPr>
          <p:cNvCxnSpPr>
            <a:cxnSpLocks/>
            <a:stCxn id="60" idx="2"/>
            <a:endCxn id="44" idx="0"/>
          </p:cNvCxnSpPr>
          <p:nvPr/>
        </p:nvCxnSpPr>
        <p:spPr>
          <a:xfrm>
            <a:off x="9488723" y="3113679"/>
            <a:ext cx="0" cy="259996"/>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2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95C5DA08-15B3-4993-B16A-904C0F439538}"/>
              </a:ext>
            </a:extLst>
          </p:cNvPr>
          <p:cNvSpPr>
            <a:spLocks noChangeAspect="1"/>
          </p:cNvSpPr>
          <p:nvPr/>
        </p:nvSpPr>
        <p:spPr>
          <a:xfrm>
            <a:off x="4854743" y="165956"/>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Start</a:t>
            </a:r>
          </a:p>
        </p:txBody>
      </p:sp>
      <p:sp>
        <p:nvSpPr>
          <p:cNvPr id="5" name="Rounded Rectangle 3">
            <a:extLst>
              <a:ext uri="{FF2B5EF4-FFF2-40B4-BE49-F238E27FC236}">
                <a16:creationId xmlns:a16="http://schemas.microsoft.com/office/drawing/2014/main" id="{CAFE10C1-364E-4307-B659-ADA91A73B5FA}"/>
              </a:ext>
            </a:extLst>
          </p:cNvPr>
          <p:cNvSpPr>
            <a:spLocks noChangeAspect="1"/>
          </p:cNvSpPr>
          <p:nvPr/>
        </p:nvSpPr>
        <p:spPr>
          <a:xfrm>
            <a:off x="4620494" y="686020"/>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Initial FEM</a:t>
            </a:r>
          </a:p>
        </p:txBody>
      </p:sp>
      <p:cxnSp>
        <p:nvCxnSpPr>
          <p:cNvPr id="6" name="Straight Arrow Connector 5">
            <a:extLst>
              <a:ext uri="{FF2B5EF4-FFF2-40B4-BE49-F238E27FC236}">
                <a16:creationId xmlns:a16="http://schemas.microsoft.com/office/drawing/2014/main" id="{32EEFD02-3F60-48C9-BC2F-249A18282556}"/>
              </a:ext>
            </a:extLst>
          </p:cNvPr>
          <p:cNvCxnSpPr>
            <a:cxnSpLocks/>
            <a:stCxn id="4" idx="2"/>
            <a:endCxn id="5" idx="0"/>
          </p:cNvCxnSpPr>
          <p:nvPr/>
        </p:nvCxnSpPr>
        <p:spPr>
          <a:xfrm>
            <a:off x="5197644" y="508856"/>
            <a:ext cx="2848" cy="177164"/>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F5BA1CD4-F0BE-468E-B1FF-DF03F75855D7}"/>
              </a:ext>
            </a:extLst>
          </p:cNvPr>
          <p:cNvSpPr>
            <a:spLocks noChangeAspect="1"/>
          </p:cNvSpPr>
          <p:nvPr/>
        </p:nvSpPr>
        <p:spPr>
          <a:xfrm>
            <a:off x="4108102" y="4345029"/>
            <a:ext cx="2184788" cy="899492"/>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Convergence</a:t>
            </a:r>
          </a:p>
        </p:txBody>
      </p:sp>
      <p:cxnSp>
        <p:nvCxnSpPr>
          <p:cNvPr id="27" name="Straight Arrow Connector 26">
            <a:extLst>
              <a:ext uri="{FF2B5EF4-FFF2-40B4-BE49-F238E27FC236}">
                <a16:creationId xmlns:a16="http://schemas.microsoft.com/office/drawing/2014/main" id="{04E147C7-FC85-435B-849E-D43BB7F4D2D3}"/>
              </a:ext>
            </a:extLst>
          </p:cNvPr>
          <p:cNvCxnSpPr>
            <a:cxnSpLocks/>
            <a:stCxn id="58" idx="2"/>
            <a:endCxn id="13" idx="0"/>
          </p:cNvCxnSpPr>
          <p:nvPr/>
        </p:nvCxnSpPr>
        <p:spPr>
          <a:xfrm>
            <a:off x="5200492" y="4073640"/>
            <a:ext cx="0" cy="271392"/>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33" name="Rounded Rectangle 33">
            <a:extLst>
              <a:ext uri="{FF2B5EF4-FFF2-40B4-BE49-F238E27FC236}">
                <a16:creationId xmlns:a16="http://schemas.microsoft.com/office/drawing/2014/main" id="{873E809B-236C-4EBD-ACF0-D1AC4466AD7D}"/>
              </a:ext>
            </a:extLst>
          </p:cNvPr>
          <p:cNvSpPr>
            <a:spLocks/>
          </p:cNvSpPr>
          <p:nvPr/>
        </p:nvSpPr>
        <p:spPr>
          <a:xfrm>
            <a:off x="6799704" y="3224541"/>
            <a:ext cx="1828800" cy="754247"/>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GVT data: mode shapes, damping and frequencies (at each of the </a:t>
            </a:r>
            <a:r>
              <a:rPr lang="en-US" sz="1101" i="1" dirty="0">
                <a:solidFill>
                  <a:prstClr val="black"/>
                </a:solidFill>
                <a:latin typeface="Arial" panose="020B0604020202020204" pitchFamily="34" charset="0"/>
                <a:cs typeface="Arial" panose="020B0604020202020204" pitchFamily="34" charset="0"/>
              </a:rPr>
              <a:t>n</a:t>
            </a:r>
            <a:r>
              <a:rPr lang="en-US" sz="1101" dirty="0">
                <a:solidFill>
                  <a:prstClr val="black"/>
                </a:solidFill>
                <a:latin typeface="Arial" panose="020B0604020202020204" pitchFamily="34" charset="0"/>
                <a:cs typeface="Arial" panose="020B0604020202020204" pitchFamily="34" charset="0"/>
              </a:rPr>
              <a:t> loading conditions)</a:t>
            </a:r>
          </a:p>
        </p:txBody>
      </p:sp>
      <p:sp>
        <p:nvSpPr>
          <p:cNvPr id="55" name="Rounded Rectangle 33">
            <a:extLst>
              <a:ext uri="{FF2B5EF4-FFF2-40B4-BE49-F238E27FC236}">
                <a16:creationId xmlns:a16="http://schemas.microsoft.com/office/drawing/2014/main" id="{FB7971FD-E9A9-4068-9392-7FE6022644B5}"/>
              </a:ext>
            </a:extLst>
          </p:cNvPr>
          <p:cNvSpPr>
            <a:spLocks/>
          </p:cNvSpPr>
          <p:nvPr/>
        </p:nvSpPr>
        <p:spPr>
          <a:xfrm>
            <a:off x="4286092" y="2092949"/>
            <a:ext cx="1828800" cy="798366"/>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Extract frequencies and mode shapes (at each of the </a:t>
            </a:r>
            <a:r>
              <a:rPr lang="en-US" sz="1101" i="1" dirty="0">
                <a:solidFill>
                  <a:prstClr val="black"/>
                </a:solidFill>
                <a:latin typeface="Arial" panose="020B0604020202020204" pitchFamily="34" charset="0"/>
                <a:cs typeface="Arial" panose="020B0604020202020204" pitchFamily="34" charset="0"/>
              </a:rPr>
              <a:t>n</a:t>
            </a:r>
            <a:r>
              <a:rPr lang="en-US" sz="1101" dirty="0">
                <a:solidFill>
                  <a:prstClr val="black"/>
                </a:solidFill>
                <a:latin typeface="Arial" panose="020B0604020202020204" pitchFamily="34" charset="0"/>
                <a:cs typeface="Arial" panose="020B0604020202020204" pitchFamily="34" charset="0"/>
              </a:rPr>
              <a:t> loading conditions)</a:t>
            </a:r>
          </a:p>
        </p:txBody>
      </p:sp>
      <p:sp>
        <p:nvSpPr>
          <p:cNvPr id="58" name="Rounded Rectangle 33">
            <a:extLst>
              <a:ext uri="{FF2B5EF4-FFF2-40B4-BE49-F238E27FC236}">
                <a16:creationId xmlns:a16="http://schemas.microsoft.com/office/drawing/2014/main" id="{2A82B2EC-3F31-47B2-89C4-A6CA938DD2DE}"/>
              </a:ext>
            </a:extLst>
          </p:cNvPr>
          <p:cNvSpPr>
            <a:spLocks/>
          </p:cNvSpPr>
          <p:nvPr/>
        </p:nvSpPr>
        <p:spPr>
          <a:xfrm>
            <a:off x="4108102" y="3130906"/>
            <a:ext cx="2184788" cy="942739"/>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chemeClr val="tx1"/>
                </a:solidFill>
                <a:latin typeface="Arial"/>
                <a:cs typeface="Arial"/>
              </a:rPr>
              <a:t>Check inertia properties, frequencies and mode shapes of the updated numerical model against the experimental data (Eq. 2)</a:t>
            </a:r>
          </a:p>
        </p:txBody>
      </p:sp>
      <p:cxnSp>
        <p:nvCxnSpPr>
          <p:cNvPr id="59" name="Straight Arrow Connector 58">
            <a:extLst>
              <a:ext uri="{FF2B5EF4-FFF2-40B4-BE49-F238E27FC236}">
                <a16:creationId xmlns:a16="http://schemas.microsoft.com/office/drawing/2014/main" id="{04F13E15-F38D-4CDF-8D1A-6A6F516A9F56}"/>
              </a:ext>
            </a:extLst>
          </p:cNvPr>
          <p:cNvCxnSpPr>
            <a:cxnSpLocks/>
            <a:stCxn id="55" idx="2"/>
            <a:endCxn id="58" idx="0"/>
          </p:cNvCxnSpPr>
          <p:nvPr/>
        </p:nvCxnSpPr>
        <p:spPr>
          <a:xfrm>
            <a:off x="5200492" y="2891315"/>
            <a:ext cx="4" cy="239590"/>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1C42D26-1685-452B-8D78-CA76FF21EDAA}"/>
              </a:ext>
            </a:extLst>
          </p:cNvPr>
          <p:cNvCxnSpPr>
            <a:cxnSpLocks/>
            <a:stCxn id="13" idx="2"/>
            <a:endCxn id="21" idx="0"/>
          </p:cNvCxnSpPr>
          <p:nvPr/>
        </p:nvCxnSpPr>
        <p:spPr>
          <a:xfrm flipH="1">
            <a:off x="5200492" y="5244521"/>
            <a:ext cx="4" cy="306974"/>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D2F653E-8621-48F6-A652-8968D7647FCD}"/>
              </a:ext>
            </a:extLst>
          </p:cNvPr>
          <p:cNvSpPr txBox="1"/>
          <p:nvPr/>
        </p:nvSpPr>
        <p:spPr>
          <a:xfrm>
            <a:off x="5368614" y="5105345"/>
            <a:ext cx="1622892" cy="461665"/>
          </a:xfrm>
          <a:prstGeom prst="rect">
            <a:avLst/>
          </a:prstGeom>
          <a:noFill/>
        </p:spPr>
        <p:txBody>
          <a:bodyPr wrap="square" rtlCol="0">
            <a:spAutoFit/>
          </a:bodyPr>
          <a:lstStyle/>
          <a:p>
            <a:pPr defTabSz="914268"/>
            <a:r>
              <a:rPr lang="en-US" sz="1200">
                <a:solidFill>
                  <a:srgbClr val="70AD47">
                    <a:lumMod val="75000"/>
                  </a:srgbClr>
                </a:solidFill>
              </a:rPr>
              <a:t>Acceptable match found within tolerance</a:t>
            </a:r>
            <a:endParaRPr lang="en-US" sz="1200">
              <a:solidFill>
                <a:srgbClr val="70AD47">
                  <a:lumMod val="75000"/>
                </a:srgbClr>
              </a:solidFill>
              <a:latin typeface="Calibri" panose="020F0502020204030204"/>
            </a:endParaRPr>
          </a:p>
        </p:txBody>
      </p:sp>
      <p:cxnSp>
        <p:nvCxnSpPr>
          <p:cNvPr id="78" name="Elbow Connector 61">
            <a:extLst>
              <a:ext uri="{FF2B5EF4-FFF2-40B4-BE49-F238E27FC236}">
                <a16:creationId xmlns:a16="http://schemas.microsoft.com/office/drawing/2014/main" id="{66E0271F-EE89-4B84-BBA0-C3C00AF2FE3E}"/>
              </a:ext>
            </a:extLst>
          </p:cNvPr>
          <p:cNvCxnSpPr>
            <a:cxnSpLocks/>
            <a:stCxn id="13" idx="1"/>
            <a:endCxn id="23" idx="1"/>
          </p:cNvCxnSpPr>
          <p:nvPr/>
        </p:nvCxnSpPr>
        <p:spPr>
          <a:xfrm rot="10800000" flipH="1">
            <a:off x="4108102" y="1592966"/>
            <a:ext cx="512392" cy="3201811"/>
          </a:xfrm>
          <a:prstGeom prst="bentConnector3">
            <a:avLst>
              <a:gd name="adj1" fmla="val -74143"/>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C498B63-C5BB-4FA2-8AA5-4BD167401158}"/>
              </a:ext>
            </a:extLst>
          </p:cNvPr>
          <p:cNvCxnSpPr>
            <a:cxnSpLocks/>
            <a:stCxn id="5" idx="2"/>
            <a:endCxn id="23" idx="0"/>
          </p:cNvCxnSpPr>
          <p:nvPr/>
        </p:nvCxnSpPr>
        <p:spPr>
          <a:xfrm>
            <a:off x="5200492" y="1143220"/>
            <a:ext cx="0" cy="221144"/>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C331C4C-C9E3-4A21-87FC-52F1C5DF34B2}"/>
              </a:ext>
            </a:extLst>
          </p:cNvPr>
          <p:cNvCxnSpPr>
            <a:cxnSpLocks/>
            <a:stCxn id="33" idx="1"/>
            <a:endCxn id="58" idx="3"/>
          </p:cNvCxnSpPr>
          <p:nvPr/>
        </p:nvCxnSpPr>
        <p:spPr>
          <a:xfrm flipH="1">
            <a:off x="6292890" y="3601665"/>
            <a:ext cx="506814" cy="611"/>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5053A23-CE84-4680-BBFD-809CD0948F38}"/>
              </a:ext>
            </a:extLst>
          </p:cNvPr>
          <p:cNvSpPr txBox="1"/>
          <p:nvPr/>
        </p:nvSpPr>
        <p:spPr>
          <a:xfrm>
            <a:off x="3728891" y="4506361"/>
            <a:ext cx="418395" cy="276999"/>
          </a:xfrm>
          <a:prstGeom prst="rect">
            <a:avLst/>
          </a:prstGeom>
          <a:noFill/>
        </p:spPr>
        <p:txBody>
          <a:bodyPr wrap="square" rtlCol="0">
            <a:spAutoFit/>
          </a:bodyPr>
          <a:lstStyle/>
          <a:p>
            <a:pPr defTabSz="914268"/>
            <a:r>
              <a:rPr lang="en-US" sz="1200">
                <a:solidFill>
                  <a:srgbClr val="FF0000"/>
                </a:solidFill>
                <a:latin typeface="Calibri" panose="020F0502020204030204"/>
              </a:rPr>
              <a:t>NO</a:t>
            </a:r>
          </a:p>
        </p:txBody>
      </p:sp>
      <p:sp>
        <p:nvSpPr>
          <p:cNvPr id="23" name="Rounded Rectangle 3">
            <a:extLst>
              <a:ext uri="{FF2B5EF4-FFF2-40B4-BE49-F238E27FC236}">
                <a16:creationId xmlns:a16="http://schemas.microsoft.com/office/drawing/2014/main" id="{46E28AE1-0031-4D26-82E1-3A6ECCC7FBCD}"/>
              </a:ext>
            </a:extLst>
          </p:cNvPr>
          <p:cNvSpPr>
            <a:spLocks noChangeAspect="1"/>
          </p:cNvSpPr>
          <p:nvPr/>
        </p:nvSpPr>
        <p:spPr>
          <a:xfrm>
            <a:off x="4620494" y="1364364"/>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Modified FEM</a:t>
            </a:r>
          </a:p>
        </p:txBody>
      </p:sp>
      <p:cxnSp>
        <p:nvCxnSpPr>
          <p:cNvPr id="31" name="Straight Arrow Connector 30">
            <a:extLst>
              <a:ext uri="{FF2B5EF4-FFF2-40B4-BE49-F238E27FC236}">
                <a16:creationId xmlns:a16="http://schemas.microsoft.com/office/drawing/2014/main" id="{D6EAD27E-6082-433E-A68D-A49788E46902}"/>
              </a:ext>
            </a:extLst>
          </p:cNvPr>
          <p:cNvCxnSpPr>
            <a:cxnSpLocks/>
            <a:stCxn id="23" idx="2"/>
            <a:endCxn id="55" idx="0"/>
          </p:cNvCxnSpPr>
          <p:nvPr/>
        </p:nvCxnSpPr>
        <p:spPr>
          <a:xfrm>
            <a:off x="5200492" y="1821565"/>
            <a:ext cx="0" cy="271385"/>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ounded Rectangle 3">
            <a:extLst>
              <a:ext uri="{FF2B5EF4-FFF2-40B4-BE49-F238E27FC236}">
                <a16:creationId xmlns:a16="http://schemas.microsoft.com/office/drawing/2014/main" id="{6AC2BDF8-A7CC-364F-B74B-0E099F9403F6}"/>
              </a:ext>
            </a:extLst>
          </p:cNvPr>
          <p:cNvSpPr>
            <a:spLocks noChangeAspect="1"/>
          </p:cNvSpPr>
          <p:nvPr/>
        </p:nvSpPr>
        <p:spPr>
          <a:xfrm>
            <a:off x="4620494" y="5551495"/>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Updated FEM</a:t>
            </a:r>
          </a:p>
        </p:txBody>
      </p:sp>
      <p:sp>
        <p:nvSpPr>
          <p:cNvPr id="22" name="Rounded Rectangle 93">
            <a:extLst>
              <a:ext uri="{FF2B5EF4-FFF2-40B4-BE49-F238E27FC236}">
                <a16:creationId xmlns:a16="http://schemas.microsoft.com/office/drawing/2014/main" id="{1A372CA3-0706-7244-AE11-2CCA79EB35D6}"/>
              </a:ext>
            </a:extLst>
          </p:cNvPr>
          <p:cNvSpPr>
            <a:spLocks noChangeAspect="1"/>
          </p:cNvSpPr>
          <p:nvPr/>
        </p:nvSpPr>
        <p:spPr>
          <a:xfrm>
            <a:off x="4857591" y="6177694"/>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End</a:t>
            </a:r>
          </a:p>
        </p:txBody>
      </p:sp>
      <p:cxnSp>
        <p:nvCxnSpPr>
          <p:cNvPr id="25" name="Straight Arrow Connector 24">
            <a:extLst>
              <a:ext uri="{FF2B5EF4-FFF2-40B4-BE49-F238E27FC236}">
                <a16:creationId xmlns:a16="http://schemas.microsoft.com/office/drawing/2014/main" id="{F027CE3B-06BA-3A45-9670-21668A77C13B}"/>
              </a:ext>
            </a:extLst>
          </p:cNvPr>
          <p:cNvCxnSpPr>
            <a:cxnSpLocks/>
            <a:stCxn id="21" idx="2"/>
            <a:endCxn id="22" idx="0"/>
          </p:cNvCxnSpPr>
          <p:nvPr/>
        </p:nvCxnSpPr>
        <p:spPr>
          <a:xfrm>
            <a:off x="5200492" y="6008695"/>
            <a:ext cx="0" cy="168999"/>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37209D-3A94-CD4F-8183-5307277332FF}"/>
              </a:ext>
            </a:extLst>
          </p:cNvPr>
          <p:cNvCxnSpPr>
            <a:cxnSpLocks/>
            <a:stCxn id="13" idx="3"/>
            <a:endCxn id="35" idx="1"/>
          </p:cNvCxnSpPr>
          <p:nvPr/>
        </p:nvCxnSpPr>
        <p:spPr>
          <a:xfrm>
            <a:off x="6292890" y="4794775"/>
            <a:ext cx="748112" cy="3433"/>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E48E8D-1E7B-4943-B85F-B080794B4E9B}"/>
              </a:ext>
            </a:extLst>
          </p:cNvPr>
          <p:cNvSpPr txBox="1"/>
          <p:nvPr/>
        </p:nvSpPr>
        <p:spPr>
          <a:xfrm>
            <a:off x="6200699" y="4327810"/>
            <a:ext cx="932495" cy="461665"/>
          </a:xfrm>
          <a:prstGeom prst="rect">
            <a:avLst/>
          </a:prstGeom>
          <a:noFill/>
        </p:spPr>
        <p:txBody>
          <a:bodyPr wrap="square" rtlCol="0">
            <a:spAutoFit/>
          </a:bodyPr>
          <a:lstStyle/>
          <a:p>
            <a:pPr defTabSz="914268"/>
            <a:r>
              <a:rPr lang="en-US" sz="1200">
                <a:solidFill>
                  <a:schemeClr val="accent2"/>
                </a:solidFill>
              </a:rPr>
              <a:t>Exceed max iterations</a:t>
            </a:r>
          </a:p>
        </p:txBody>
      </p:sp>
      <p:sp>
        <p:nvSpPr>
          <p:cNvPr id="35" name="Rounded Rectangle 3">
            <a:extLst>
              <a:ext uri="{FF2B5EF4-FFF2-40B4-BE49-F238E27FC236}">
                <a16:creationId xmlns:a16="http://schemas.microsoft.com/office/drawing/2014/main" id="{EC00244E-2ABE-6A4C-BBF9-19FEDC700B3A}"/>
              </a:ext>
            </a:extLst>
          </p:cNvPr>
          <p:cNvSpPr>
            <a:spLocks noChangeAspect="1"/>
          </p:cNvSpPr>
          <p:nvPr/>
        </p:nvSpPr>
        <p:spPr>
          <a:xfrm>
            <a:off x="7041002" y="4512565"/>
            <a:ext cx="1587502" cy="571285"/>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Increase number of loading cases (</a:t>
            </a:r>
            <a:r>
              <a:rPr lang="en-US" sz="1202" i="1">
                <a:solidFill>
                  <a:prstClr val="black"/>
                </a:solidFill>
                <a:latin typeface="Arial" panose="020B0604020202020204" pitchFamily="34" charset="0"/>
                <a:cs typeface="Arial" panose="020B0604020202020204" pitchFamily="34" charset="0"/>
              </a:rPr>
              <a:t>n</a:t>
            </a:r>
            <a:r>
              <a:rPr lang="en-US" sz="1202">
                <a:solidFill>
                  <a:prstClr val="black"/>
                </a:solidFill>
                <a:latin typeface="Arial" panose="020B0604020202020204" pitchFamily="34" charset="0"/>
                <a:cs typeface="Arial" panose="020B0604020202020204" pitchFamily="34" charset="0"/>
              </a:rPr>
              <a:t>)</a:t>
            </a:r>
          </a:p>
        </p:txBody>
      </p:sp>
      <p:cxnSp>
        <p:nvCxnSpPr>
          <p:cNvPr id="38" name="Elbow Connector 61">
            <a:extLst>
              <a:ext uri="{FF2B5EF4-FFF2-40B4-BE49-F238E27FC236}">
                <a16:creationId xmlns:a16="http://schemas.microsoft.com/office/drawing/2014/main" id="{1F47CEBE-0BAF-8A45-B41D-2F0D7920556D}"/>
              </a:ext>
            </a:extLst>
          </p:cNvPr>
          <p:cNvCxnSpPr>
            <a:cxnSpLocks/>
          </p:cNvCxnSpPr>
          <p:nvPr/>
        </p:nvCxnSpPr>
        <p:spPr>
          <a:xfrm flipH="1" flipV="1">
            <a:off x="5780490" y="1594221"/>
            <a:ext cx="2848014" cy="3205244"/>
          </a:xfrm>
          <a:prstGeom prst="bentConnector3">
            <a:avLst>
              <a:gd name="adj1" fmla="val -67620"/>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61">
            <a:extLst>
              <a:ext uri="{FF2B5EF4-FFF2-40B4-BE49-F238E27FC236}">
                <a16:creationId xmlns:a16="http://schemas.microsoft.com/office/drawing/2014/main" id="{BB9CAEBD-84E8-E84C-8F6A-06C9E3D6C08B}"/>
              </a:ext>
            </a:extLst>
          </p:cNvPr>
          <p:cNvCxnSpPr>
            <a:cxnSpLocks/>
            <a:endCxn id="44" idx="3"/>
          </p:cNvCxnSpPr>
          <p:nvPr/>
        </p:nvCxnSpPr>
        <p:spPr>
          <a:xfrm flipV="1">
            <a:off x="8628504" y="3602275"/>
            <a:ext cx="1440217" cy="1187856"/>
          </a:xfrm>
          <a:prstGeom prst="bentConnector3">
            <a:avLst>
              <a:gd name="adj1" fmla="val 133687"/>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44" name="Rounded Rectangle 3">
            <a:extLst>
              <a:ext uri="{FF2B5EF4-FFF2-40B4-BE49-F238E27FC236}">
                <a16:creationId xmlns:a16="http://schemas.microsoft.com/office/drawing/2014/main" id="{EABE9EB9-9584-4C46-AA00-ECC7D623312F}"/>
              </a:ext>
            </a:extLst>
          </p:cNvPr>
          <p:cNvSpPr>
            <a:spLocks noChangeAspect="1"/>
          </p:cNvSpPr>
          <p:nvPr/>
        </p:nvSpPr>
        <p:spPr>
          <a:xfrm>
            <a:off x="8908725" y="3373675"/>
            <a:ext cx="1159996" cy="457200"/>
          </a:xfrm>
          <a:prstGeom prst="roundRect">
            <a:avLst/>
          </a:prstGeom>
          <a:solidFill>
            <a:schemeClr val="accent1">
              <a:lumMod val="40000"/>
              <a:lumOff val="60000"/>
            </a:schemeClr>
          </a:solidFill>
          <a:ln w="254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Reference FEM</a:t>
            </a:r>
          </a:p>
        </p:txBody>
      </p:sp>
      <p:cxnSp>
        <p:nvCxnSpPr>
          <p:cNvPr id="48" name="Straight Arrow Connector 47">
            <a:extLst>
              <a:ext uri="{FF2B5EF4-FFF2-40B4-BE49-F238E27FC236}">
                <a16:creationId xmlns:a16="http://schemas.microsoft.com/office/drawing/2014/main" id="{226C0AEC-EEB3-4B49-9CC5-2CF17BDA7DA7}"/>
              </a:ext>
            </a:extLst>
          </p:cNvPr>
          <p:cNvCxnSpPr>
            <a:cxnSpLocks/>
            <a:stCxn id="44" idx="1"/>
            <a:endCxn id="33" idx="3"/>
          </p:cNvCxnSpPr>
          <p:nvPr/>
        </p:nvCxnSpPr>
        <p:spPr>
          <a:xfrm flipH="1" flipV="1">
            <a:off x="8628504" y="3601665"/>
            <a:ext cx="280221" cy="61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ounded Rectangle 2">
            <a:extLst>
              <a:ext uri="{FF2B5EF4-FFF2-40B4-BE49-F238E27FC236}">
                <a16:creationId xmlns:a16="http://schemas.microsoft.com/office/drawing/2014/main" id="{88CE0FC9-494F-2D4E-955E-3942229E782F}"/>
              </a:ext>
            </a:extLst>
          </p:cNvPr>
          <p:cNvSpPr>
            <a:spLocks noChangeAspect="1"/>
          </p:cNvSpPr>
          <p:nvPr/>
        </p:nvSpPr>
        <p:spPr>
          <a:xfrm>
            <a:off x="9142167" y="2095664"/>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Start</a:t>
            </a:r>
          </a:p>
        </p:txBody>
      </p:sp>
      <p:cxnSp>
        <p:nvCxnSpPr>
          <p:cNvPr id="52" name="Straight Arrow Connector 51">
            <a:extLst>
              <a:ext uri="{FF2B5EF4-FFF2-40B4-BE49-F238E27FC236}">
                <a16:creationId xmlns:a16="http://schemas.microsoft.com/office/drawing/2014/main" id="{7062C1D2-E470-A24A-882D-03F5967A6FC0}"/>
              </a:ext>
            </a:extLst>
          </p:cNvPr>
          <p:cNvCxnSpPr>
            <a:cxnSpLocks/>
            <a:stCxn id="51" idx="2"/>
            <a:endCxn id="60" idx="0"/>
          </p:cNvCxnSpPr>
          <p:nvPr/>
        </p:nvCxnSpPr>
        <p:spPr>
          <a:xfrm>
            <a:off x="9485068" y="2438564"/>
            <a:ext cx="3655" cy="217915"/>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ounded Rectangle 3">
            <a:extLst>
              <a:ext uri="{FF2B5EF4-FFF2-40B4-BE49-F238E27FC236}">
                <a16:creationId xmlns:a16="http://schemas.microsoft.com/office/drawing/2014/main" id="{39A061B9-8A2D-484B-A9A5-2285DF14CEF4}"/>
              </a:ext>
            </a:extLst>
          </p:cNvPr>
          <p:cNvSpPr>
            <a:spLocks noChangeAspect="1"/>
          </p:cNvSpPr>
          <p:nvPr/>
        </p:nvSpPr>
        <p:spPr>
          <a:xfrm>
            <a:off x="8908725" y="2656479"/>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Initial </a:t>
            </a:r>
            <a:r>
              <a:rPr lang="en-US" sz="1202" i="1">
                <a:solidFill>
                  <a:prstClr val="black"/>
                </a:solidFill>
                <a:latin typeface="Arial" panose="020B0604020202020204" pitchFamily="34" charset="0"/>
                <a:cs typeface="Arial" panose="020B0604020202020204" pitchFamily="34" charset="0"/>
              </a:rPr>
              <a:t>n</a:t>
            </a:r>
            <a:r>
              <a:rPr lang="en-US" sz="1202">
                <a:solidFill>
                  <a:prstClr val="black"/>
                </a:solidFill>
                <a:latin typeface="Arial" panose="020B0604020202020204" pitchFamily="34" charset="0"/>
                <a:cs typeface="Arial" panose="020B0604020202020204" pitchFamily="34" charset="0"/>
              </a:rPr>
              <a:t> loading cases</a:t>
            </a:r>
          </a:p>
        </p:txBody>
      </p:sp>
      <p:cxnSp>
        <p:nvCxnSpPr>
          <p:cNvPr id="61" name="Straight Arrow Connector 60">
            <a:extLst>
              <a:ext uri="{FF2B5EF4-FFF2-40B4-BE49-F238E27FC236}">
                <a16:creationId xmlns:a16="http://schemas.microsoft.com/office/drawing/2014/main" id="{4DBFE2D9-6DD2-E045-B022-8367C9B783EB}"/>
              </a:ext>
            </a:extLst>
          </p:cNvPr>
          <p:cNvCxnSpPr>
            <a:cxnSpLocks/>
            <a:stCxn id="60" idx="2"/>
            <a:endCxn id="44" idx="0"/>
          </p:cNvCxnSpPr>
          <p:nvPr/>
        </p:nvCxnSpPr>
        <p:spPr>
          <a:xfrm>
            <a:off x="9488723" y="3113679"/>
            <a:ext cx="0" cy="259996"/>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ounded Rectangle 3">
            <a:extLst>
              <a:ext uri="{FF2B5EF4-FFF2-40B4-BE49-F238E27FC236}">
                <a16:creationId xmlns:a16="http://schemas.microsoft.com/office/drawing/2014/main" id="{B9DFBEE7-5535-3740-BE56-6FA035CE24F1}"/>
              </a:ext>
            </a:extLst>
          </p:cNvPr>
          <p:cNvSpPr>
            <a:spLocks noChangeAspect="1"/>
          </p:cNvSpPr>
          <p:nvPr/>
        </p:nvSpPr>
        <p:spPr>
          <a:xfrm>
            <a:off x="2812234" y="689727"/>
            <a:ext cx="1416846" cy="457200"/>
          </a:xfrm>
          <a:prstGeom prst="roundRect">
            <a:avLst/>
          </a:prstGeom>
          <a:solidFill>
            <a:schemeClr val="accent1">
              <a:lumMod val="40000"/>
              <a:lumOff val="60000"/>
            </a:schemeClr>
          </a:solidFill>
          <a:ln w="254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a:solidFill>
                  <a:prstClr val="black"/>
                </a:solidFill>
                <a:latin typeface="Arial" panose="020B0604020202020204" pitchFamily="34" charset="0"/>
                <a:cs typeface="Arial" panose="020B0604020202020204" pitchFamily="34" charset="0"/>
              </a:rPr>
              <a:t>Mistuned Reference FEM</a:t>
            </a:r>
          </a:p>
        </p:txBody>
      </p:sp>
      <p:cxnSp>
        <p:nvCxnSpPr>
          <p:cNvPr id="37" name="Straight Arrow Connector 36">
            <a:extLst>
              <a:ext uri="{FF2B5EF4-FFF2-40B4-BE49-F238E27FC236}">
                <a16:creationId xmlns:a16="http://schemas.microsoft.com/office/drawing/2014/main" id="{1BE1D704-64FC-9B47-B354-E2EF79B8A995}"/>
              </a:ext>
            </a:extLst>
          </p:cNvPr>
          <p:cNvCxnSpPr>
            <a:cxnSpLocks/>
            <a:stCxn id="36" idx="3"/>
            <a:endCxn id="5" idx="1"/>
          </p:cNvCxnSpPr>
          <p:nvPr/>
        </p:nvCxnSpPr>
        <p:spPr>
          <a:xfrm flipV="1">
            <a:off x="4229080" y="914620"/>
            <a:ext cx="391414" cy="3707"/>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775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95C5DA08-15B3-4993-B16A-904C0F439538}"/>
              </a:ext>
            </a:extLst>
          </p:cNvPr>
          <p:cNvSpPr>
            <a:spLocks noChangeAspect="1"/>
          </p:cNvSpPr>
          <p:nvPr/>
        </p:nvSpPr>
        <p:spPr>
          <a:xfrm>
            <a:off x="6380899" y="37622"/>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Start</a:t>
            </a:r>
          </a:p>
        </p:txBody>
      </p:sp>
      <p:sp>
        <p:nvSpPr>
          <p:cNvPr id="8" name="Rounded Rectangle 33">
            <a:extLst>
              <a:ext uri="{FF2B5EF4-FFF2-40B4-BE49-F238E27FC236}">
                <a16:creationId xmlns:a16="http://schemas.microsoft.com/office/drawing/2014/main" id="{208576E3-9EF6-4A24-9B7D-95448291F8A0}"/>
              </a:ext>
            </a:extLst>
          </p:cNvPr>
          <p:cNvSpPr>
            <a:spLocks/>
          </p:cNvSpPr>
          <p:nvPr/>
        </p:nvSpPr>
        <p:spPr>
          <a:xfrm>
            <a:off x="8223603" y="3129855"/>
            <a:ext cx="1040360" cy="432825"/>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Surrogate GVT data</a:t>
            </a:r>
          </a:p>
        </p:txBody>
      </p:sp>
      <p:cxnSp>
        <p:nvCxnSpPr>
          <p:cNvPr id="12" name="Straight Arrow Connector 11">
            <a:extLst>
              <a:ext uri="{FF2B5EF4-FFF2-40B4-BE49-F238E27FC236}">
                <a16:creationId xmlns:a16="http://schemas.microsoft.com/office/drawing/2014/main" id="{F4404454-0BD3-47AD-84D9-F0D214B886DC}"/>
              </a:ext>
            </a:extLst>
          </p:cNvPr>
          <p:cNvCxnSpPr>
            <a:cxnSpLocks/>
            <a:stCxn id="13" idx="2"/>
          </p:cNvCxnSpPr>
          <p:nvPr/>
        </p:nvCxnSpPr>
        <p:spPr>
          <a:xfrm flipH="1">
            <a:off x="6723794" y="5926480"/>
            <a:ext cx="1" cy="191099"/>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F5BA1CD4-F0BE-468E-B1FF-DF03F75855D7}"/>
              </a:ext>
            </a:extLst>
          </p:cNvPr>
          <p:cNvSpPr>
            <a:spLocks noChangeAspect="1"/>
          </p:cNvSpPr>
          <p:nvPr/>
        </p:nvSpPr>
        <p:spPr>
          <a:xfrm>
            <a:off x="5704694" y="5064609"/>
            <a:ext cx="2038202" cy="861871"/>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Convergence</a:t>
            </a:r>
          </a:p>
        </p:txBody>
      </p:sp>
      <p:sp>
        <p:nvSpPr>
          <p:cNvPr id="26" name="Rounded Rectangle 93">
            <a:extLst>
              <a:ext uri="{FF2B5EF4-FFF2-40B4-BE49-F238E27FC236}">
                <a16:creationId xmlns:a16="http://schemas.microsoft.com/office/drawing/2014/main" id="{F46DE0C9-7026-4887-A60A-E8E94E59886A}"/>
              </a:ext>
            </a:extLst>
          </p:cNvPr>
          <p:cNvSpPr>
            <a:spLocks noChangeAspect="1"/>
          </p:cNvSpPr>
          <p:nvPr/>
        </p:nvSpPr>
        <p:spPr>
          <a:xfrm>
            <a:off x="6380899" y="6477478"/>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End</a:t>
            </a:r>
          </a:p>
        </p:txBody>
      </p:sp>
      <p:sp>
        <p:nvSpPr>
          <p:cNvPr id="38" name="Rounded Rectangle 3">
            <a:extLst>
              <a:ext uri="{FF2B5EF4-FFF2-40B4-BE49-F238E27FC236}">
                <a16:creationId xmlns:a16="http://schemas.microsoft.com/office/drawing/2014/main" id="{8840ACA6-5511-4C18-AFD3-409B631C5DA7}"/>
              </a:ext>
            </a:extLst>
          </p:cNvPr>
          <p:cNvSpPr>
            <a:spLocks noChangeAspect="1"/>
          </p:cNvSpPr>
          <p:nvPr/>
        </p:nvSpPr>
        <p:spPr>
          <a:xfrm>
            <a:off x="9634431" y="3073384"/>
            <a:ext cx="1229990" cy="545767"/>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n load cases that cause large deformations</a:t>
            </a:r>
          </a:p>
        </p:txBody>
      </p:sp>
      <mc:AlternateContent xmlns:mc="http://schemas.openxmlformats.org/markup-compatibility/2006">
        <mc:Choice xmlns:a14="http://schemas.microsoft.com/office/drawing/2010/main" Requires="a14">
          <p:sp>
            <p:nvSpPr>
              <p:cNvPr id="67" name="Rounded Rectangle 33">
                <a:extLst>
                  <a:ext uri="{FF2B5EF4-FFF2-40B4-BE49-F238E27FC236}">
                    <a16:creationId xmlns:a16="http://schemas.microsoft.com/office/drawing/2014/main" id="{A6F9A68E-C4F5-4FBD-8D08-117AA07326E9}"/>
                  </a:ext>
                </a:extLst>
              </p:cNvPr>
              <p:cNvSpPr>
                <a:spLocks/>
              </p:cNvSpPr>
              <p:nvPr/>
            </p:nvSpPr>
            <p:spPr>
              <a:xfrm>
                <a:off x="5594455" y="2782853"/>
                <a:ext cx="2258680" cy="1126829"/>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For all deformed configurations simultaneously, match the </a:t>
                </a:r>
                <a14:m>
                  <m:oMath xmlns:m="http://schemas.openxmlformats.org/officeDocument/2006/math">
                    <m:r>
                      <a:rPr lang="en-US" sz="1100" b="0" i="1" smtClean="0">
                        <a:solidFill>
                          <a:schemeClr val="tx1"/>
                        </a:solidFill>
                        <a:latin typeface="Cambria Math" panose="02040503050406030204" pitchFamily="18" charset="0"/>
                      </a:rPr>
                      <m:t>𝜔</m:t>
                    </m:r>
                  </m:oMath>
                </a14:m>
                <a:r>
                  <a:rPr lang="en-US" sz="1100" dirty="0">
                    <a:solidFill>
                      <a:schemeClr val="tx1"/>
                    </a:solidFill>
                    <a:latin typeface="Arial" panose="020B0604020202020204" pitchFamily="34" charset="0"/>
                    <a:cs typeface="Arial" panose="020B0604020202020204" pitchFamily="34" charset="0"/>
                  </a:rPr>
                  <a:t> and mass properties</a:t>
                </a:r>
              </a:p>
              <a:p>
                <a:pPr algn="ctr"/>
                <a:r>
                  <a:rPr lang="en-US" sz="1100" dirty="0">
                    <a:solidFill>
                      <a:schemeClr val="tx1"/>
                    </a:solidFill>
                    <a:latin typeface="Arial" panose="020B0604020202020204" pitchFamily="34" charset="0"/>
                    <a:cs typeface="Arial" panose="020B0604020202020204" pitchFamily="34" charset="0"/>
                  </a:rPr>
                  <a:t>of the mistuned model with the reference model while satisfying MAC for </a:t>
                </a:r>
                <a14:m>
                  <m:oMath xmlns:m="http://schemas.openxmlformats.org/officeDocument/2006/math">
                    <m:r>
                      <a:rPr lang="en-US" sz="1100" b="0" i="1" smtClean="0">
                        <a:solidFill>
                          <a:schemeClr val="tx1"/>
                        </a:solidFill>
                        <a:latin typeface="Cambria Math" panose="02040503050406030204" pitchFamily="18" charset="0"/>
                      </a:rPr>
                      <m:t>𝜙</m:t>
                    </m:r>
                  </m:oMath>
                </a14:m>
                <a:endParaRPr lang="en-US" sz="1100" dirty="0">
                  <a:solidFill>
                    <a:schemeClr val="tx1"/>
                  </a:solidFill>
                  <a:latin typeface="Arial" panose="020B0604020202020204" pitchFamily="34" charset="0"/>
                  <a:cs typeface="Arial" panose="020B0604020202020204" pitchFamily="34" charset="0"/>
                </a:endParaRPr>
              </a:p>
            </p:txBody>
          </p:sp>
        </mc:Choice>
        <mc:Fallback>
          <p:sp>
            <p:nvSpPr>
              <p:cNvPr id="67" name="Rounded Rectangle 33">
                <a:extLst>
                  <a:ext uri="{FF2B5EF4-FFF2-40B4-BE49-F238E27FC236}">
                    <a16:creationId xmlns:a16="http://schemas.microsoft.com/office/drawing/2014/main" id="{A6F9A68E-C4F5-4FBD-8D08-117AA07326E9}"/>
                  </a:ext>
                </a:extLst>
              </p:cNvPr>
              <p:cNvSpPr>
                <a:spLocks noRot="1" noChangeAspect="1" noMove="1" noResize="1" noEditPoints="1" noAdjustHandles="1" noChangeArrowheads="1" noChangeShapeType="1" noTextEdit="1"/>
              </p:cNvSpPr>
              <p:nvPr/>
            </p:nvSpPr>
            <p:spPr>
              <a:xfrm>
                <a:off x="5594455" y="2782853"/>
                <a:ext cx="2258680" cy="1126829"/>
              </a:xfrm>
              <a:prstGeom prst="roundRect">
                <a:avLst/>
              </a:prstGeom>
              <a:blipFill>
                <a:blip r:embed="rId2"/>
                <a:stretch>
                  <a:fillRect b="-1596"/>
                </a:stretch>
              </a:blipFill>
              <a:ln w="254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Rounded Rectangle 33">
                <a:extLst>
                  <a:ext uri="{FF2B5EF4-FFF2-40B4-BE49-F238E27FC236}">
                    <a16:creationId xmlns:a16="http://schemas.microsoft.com/office/drawing/2014/main" id="{15E73002-71C4-4280-BD07-211D6D07C584}"/>
                  </a:ext>
                </a:extLst>
              </p:cNvPr>
              <p:cNvSpPr>
                <a:spLocks/>
              </p:cNvSpPr>
              <p:nvPr/>
            </p:nvSpPr>
            <p:spPr>
              <a:xfrm>
                <a:off x="5799650" y="4144911"/>
                <a:ext cx="1848287" cy="710378"/>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 mass, </a:t>
                </a:r>
                <a14:m>
                  <m:oMath xmlns:m="http://schemas.openxmlformats.org/officeDocument/2006/math">
                    <m:r>
                      <a:rPr lang="en-US" sz="1100" b="0" i="1" smtClean="0">
                        <a:solidFill>
                          <a:schemeClr val="tx1"/>
                        </a:solidFill>
                        <a:latin typeface="Cambria Math" panose="02040503050406030204" pitchFamily="18" charset="0"/>
                      </a:rPr>
                      <m:t>𝜔</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𝑎𝑛𝑑</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𝜙</m:t>
                    </m:r>
                  </m:oMath>
                </a14:m>
                <a:endParaRPr lang="en-US" sz="1100" dirty="0">
                  <a:solidFill>
                    <a:schemeClr val="tx1"/>
                  </a:solidFill>
                  <a:latin typeface="Arial" panose="020B0604020202020204" pitchFamily="34" charset="0"/>
                  <a:cs typeface="Arial" panose="020B0604020202020204" pitchFamily="34" charset="0"/>
                </a:endParaRPr>
              </a:p>
              <a:p>
                <a:pPr algn="ctr"/>
                <a:r>
                  <a:rPr lang="en-US" sz="1100" dirty="0">
                    <a:solidFill>
                      <a:schemeClr val="tx1"/>
                    </a:solidFill>
                    <a:latin typeface="Arial" panose="020B0604020202020204" pitchFamily="34" charset="0"/>
                    <a:cs typeface="Arial" panose="020B0604020202020204" pitchFamily="34" charset="0"/>
                  </a:rPr>
                  <a:t>of the updated mistuned model against the reference results</a:t>
                </a:r>
              </a:p>
            </p:txBody>
          </p:sp>
        </mc:Choice>
        <mc:Fallback>
          <p:sp>
            <p:nvSpPr>
              <p:cNvPr id="68" name="Rounded Rectangle 33">
                <a:extLst>
                  <a:ext uri="{FF2B5EF4-FFF2-40B4-BE49-F238E27FC236}">
                    <a16:creationId xmlns:a16="http://schemas.microsoft.com/office/drawing/2014/main" id="{15E73002-71C4-4280-BD07-211D6D07C584}"/>
                  </a:ext>
                </a:extLst>
              </p:cNvPr>
              <p:cNvSpPr>
                <a:spLocks noRot="1" noChangeAspect="1" noMove="1" noResize="1" noEditPoints="1" noAdjustHandles="1" noChangeArrowheads="1" noChangeShapeType="1" noTextEdit="1"/>
              </p:cNvSpPr>
              <p:nvPr/>
            </p:nvSpPr>
            <p:spPr>
              <a:xfrm>
                <a:off x="5799650" y="4144911"/>
                <a:ext cx="1848287" cy="710378"/>
              </a:xfrm>
              <a:prstGeom prst="roundRect">
                <a:avLst/>
              </a:prstGeom>
              <a:blipFill>
                <a:blip r:embed="rId3"/>
                <a:stretch>
                  <a:fillRect t="-2500" b="-8333"/>
                </a:stretch>
              </a:blipFill>
              <a:ln w="25400">
                <a:solidFill>
                  <a:schemeClr val="tx1"/>
                </a:solidFill>
              </a:ln>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0EEFFC94-0DC7-47B9-AF47-2FFFBE96774D}"/>
              </a:ext>
            </a:extLst>
          </p:cNvPr>
          <p:cNvCxnSpPr>
            <a:cxnSpLocks/>
            <a:stCxn id="67" idx="2"/>
            <a:endCxn id="68" idx="0"/>
          </p:cNvCxnSpPr>
          <p:nvPr/>
        </p:nvCxnSpPr>
        <p:spPr>
          <a:xfrm flipH="1">
            <a:off x="6723794" y="3909682"/>
            <a:ext cx="1" cy="235229"/>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8C1CFA3-DACB-4A32-9246-82621A4E6C85}"/>
              </a:ext>
            </a:extLst>
          </p:cNvPr>
          <p:cNvSpPr txBox="1"/>
          <p:nvPr/>
        </p:nvSpPr>
        <p:spPr>
          <a:xfrm>
            <a:off x="8038369" y="6297055"/>
            <a:ext cx="677320" cy="369460"/>
          </a:xfrm>
          <a:prstGeom prst="rect">
            <a:avLst/>
          </a:prstGeom>
          <a:noFill/>
        </p:spPr>
        <p:txBody>
          <a:bodyPr wrap="square" rtlCol="0">
            <a:spAutoFit/>
          </a:bodyPr>
          <a:lstStyle/>
          <a:p>
            <a:r>
              <a:rPr lang="en-US" sz="1801" dirty="0">
                <a:solidFill>
                  <a:schemeClr val="accent6">
                    <a:lumMod val="75000"/>
                  </a:schemeClr>
                </a:solidFill>
                <a:latin typeface="Arial" panose="020B0604020202020204" pitchFamily="34" charset="0"/>
                <a:cs typeface="Arial" panose="020B0604020202020204" pitchFamily="34" charset="0"/>
              </a:rPr>
              <a:t>YES</a:t>
            </a:r>
          </a:p>
        </p:txBody>
      </p:sp>
      <p:cxnSp>
        <p:nvCxnSpPr>
          <p:cNvPr id="121" name="Elbow Connector 61">
            <a:extLst>
              <a:ext uri="{FF2B5EF4-FFF2-40B4-BE49-F238E27FC236}">
                <a16:creationId xmlns:a16="http://schemas.microsoft.com/office/drawing/2014/main" id="{1ADC87AA-6F75-48A0-A708-B22BF5F142DE}"/>
              </a:ext>
            </a:extLst>
          </p:cNvPr>
          <p:cNvCxnSpPr>
            <a:cxnSpLocks/>
            <a:stCxn id="13" idx="1"/>
            <a:endCxn id="271" idx="1"/>
          </p:cNvCxnSpPr>
          <p:nvPr/>
        </p:nvCxnSpPr>
        <p:spPr>
          <a:xfrm rot="10800000" flipH="1">
            <a:off x="5704694" y="1461381"/>
            <a:ext cx="439102" cy="4034165"/>
          </a:xfrm>
          <a:prstGeom prst="bentConnector3">
            <a:avLst>
              <a:gd name="adj1" fmla="val -109190"/>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A946B3DF-DC84-4860-8C4E-537A4B674B9A}"/>
              </a:ext>
            </a:extLst>
          </p:cNvPr>
          <p:cNvSpPr txBox="1"/>
          <p:nvPr/>
        </p:nvSpPr>
        <p:spPr>
          <a:xfrm>
            <a:off x="4673278" y="5376934"/>
            <a:ext cx="577481" cy="369460"/>
          </a:xfrm>
          <a:prstGeom prst="rect">
            <a:avLst/>
          </a:prstGeom>
          <a:noFill/>
        </p:spPr>
        <p:txBody>
          <a:bodyPr wrap="square" rtlCol="0">
            <a:spAutoFit/>
          </a:bodyPr>
          <a:lstStyle/>
          <a:p>
            <a:r>
              <a:rPr lang="en-US" sz="1801" dirty="0">
                <a:solidFill>
                  <a:srgbClr val="FF0000"/>
                </a:solidFill>
                <a:latin typeface="Arial" panose="020B0604020202020204" pitchFamily="34" charset="0"/>
                <a:cs typeface="Arial" panose="020B0604020202020204" pitchFamily="34" charset="0"/>
              </a:rPr>
              <a:t>NO</a:t>
            </a:r>
          </a:p>
        </p:txBody>
      </p:sp>
      <p:sp>
        <p:nvSpPr>
          <p:cNvPr id="123" name="Rectangle 122">
            <a:extLst>
              <a:ext uri="{FF2B5EF4-FFF2-40B4-BE49-F238E27FC236}">
                <a16:creationId xmlns:a16="http://schemas.microsoft.com/office/drawing/2014/main" id="{8E149D54-D50E-4416-8A96-9D22EA3BC000}"/>
              </a:ext>
            </a:extLst>
          </p:cNvPr>
          <p:cNvSpPr/>
          <p:nvPr/>
        </p:nvSpPr>
        <p:spPr>
          <a:xfrm>
            <a:off x="8085792" y="4887290"/>
            <a:ext cx="2038203" cy="11169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Arial" panose="020B0604020202020204" pitchFamily="34" charset="0"/>
                <a:cs typeface="Arial" panose="020B0604020202020204" pitchFamily="34" charset="0"/>
              </a:rPr>
              <a:t>Termination criteria:</a:t>
            </a:r>
          </a:p>
          <a:p>
            <a:pPr marL="342904" indent="-342904">
              <a:buAutoNum type="arabicPeriod"/>
            </a:pPr>
            <a:r>
              <a:rPr lang="en-US" sz="1100" dirty="0">
                <a:solidFill>
                  <a:schemeClr val="tx1"/>
                </a:solidFill>
                <a:latin typeface="Arial" panose="020B0604020202020204" pitchFamily="34" charset="0"/>
                <a:cs typeface="Arial" panose="020B0604020202020204" pitchFamily="34" charset="0"/>
              </a:rPr>
              <a:t>Maximum number of iterations exceeded</a:t>
            </a:r>
          </a:p>
          <a:p>
            <a:pPr marL="342904" indent="-342904">
              <a:buAutoNum type="arabicPeriod"/>
            </a:pPr>
            <a:r>
              <a:rPr lang="en-US" sz="1100" dirty="0">
                <a:solidFill>
                  <a:schemeClr val="tx1"/>
                </a:solidFill>
                <a:latin typeface="Arial" panose="020B0604020202020204" pitchFamily="34" charset="0"/>
                <a:cs typeface="Arial" panose="020B0604020202020204" pitchFamily="34" charset="0"/>
              </a:rPr>
              <a:t>Acceptable match found within tolerance</a:t>
            </a:r>
          </a:p>
        </p:txBody>
      </p:sp>
      <mc:AlternateContent xmlns:mc="http://schemas.openxmlformats.org/markup-compatibility/2006">
        <mc:Choice xmlns:a14="http://schemas.microsoft.com/office/drawing/2010/main" Requires="a14">
          <p:sp>
            <p:nvSpPr>
              <p:cNvPr id="39" name="Rounded Rectangle 33">
                <a:extLst>
                  <a:ext uri="{FF2B5EF4-FFF2-40B4-BE49-F238E27FC236}">
                    <a16:creationId xmlns:a16="http://schemas.microsoft.com/office/drawing/2014/main" id="{6A509EC5-54F5-45D1-AFEA-6B10864E44B9}"/>
                  </a:ext>
                </a:extLst>
              </p:cNvPr>
              <p:cNvSpPr>
                <a:spLocks/>
              </p:cNvSpPr>
              <p:nvPr/>
            </p:nvSpPr>
            <p:spPr>
              <a:xfrm>
                <a:off x="5990066" y="1901797"/>
                <a:ext cx="1467457" cy="69075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Extract</a:t>
                </a:r>
              </a:p>
              <a:p>
                <a:pPr algn="ct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𝜔</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𝑎𝑛𝑑</m:t>
                      </m:r>
                      <m:r>
                        <a:rPr lang="en-US" sz="1100" b="0" i="1" smtClean="0">
                          <a:solidFill>
                            <a:schemeClr val="tx1"/>
                          </a:solidFill>
                          <a:latin typeface="Cambria Math" panose="02040503050406030204" pitchFamily="18" charset="0"/>
                        </a:rPr>
                        <m:t> </m:t>
                      </m:r>
                      <m:r>
                        <a:rPr lang="en-US" sz="1100" b="0" i="1" smtClean="0">
                          <a:solidFill>
                            <a:schemeClr val="tx1"/>
                          </a:solidFill>
                          <a:latin typeface="Cambria Math" panose="02040503050406030204" pitchFamily="18" charset="0"/>
                        </a:rPr>
                        <m:t>𝜙</m:t>
                      </m:r>
                    </m:oMath>
                  </m:oMathPara>
                </a14:m>
                <a:endParaRPr lang="en-US" sz="1100" dirty="0">
                  <a:solidFill>
                    <a:schemeClr val="tx1"/>
                  </a:solidFill>
                  <a:latin typeface="Arial" panose="020B0604020202020204" pitchFamily="34" charset="0"/>
                  <a:cs typeface="Arial" panose="020B0604020202020204" pitchFamily="34" charset="0"/>
                </a:endParaRPr>
              </a:p>
              <a:p>
                <a:pPr algn="ctr"/>
                <a:r>
                  <a:rPr lang="en-US" sz="1100" dirty="0">
                    <a:solidFill>
                      <a:schemeClr val="tx1"/>
                    </a:solidFill>
                    <a:latin typeface="Arial" panose="020B0604020202020204" pitchFamily="34" charset="0"/>
                    <a:cs typeface="Arial" panose="020B0604020202020204" pitchFamily="34" charset="0"/>
                  </a:rPr>
                  <a:t> for n load cases from mistuned FEM</a:t>
                </a:r>
              </a:p>
            </p:txBody>
          </p:sp>
        </mc:Choice>
        <mc:Fallback>
          <p:sp>
            <p:nvSpPr>
              <p:cNvPr id="39" name="Rounded Rectangle 33">
                <a:extLst>
                  <a:ext uri="{FF2B5EF4-FFF2-40B4-BE49-F238E27FC236}">
                    <a16:creationId xmlns:a16="http://schemas.microsoft.com/office/drawing/2014/main" id="{6A509EC5-54F5-45D1-AFEA-6B10864E44B9}"/>
                  </a:ext>
                </a:extLst>
              </p:cNvPr>
              <p:cNvSpPr>
                <a:spLocks noRot="1" noChangeAspect="1" noMove="1" noResize="1" noEditPoints="1" noAdjustHandles="1" noChangeArrowheads="1" noChangeShapeType="1" noTextEdit="1"/>
              </p:cNvSpPr>
              <p:nvPr/>
            </p:nvSpPr>
            <p:spPr>
              <a:xfrm>
                <a:off x="5990066" y="1901797"/>
                <a:ext cx="1467457" cy="690751"/>
              </a:xfrm>
              <a:prstGeom prst="roundRect">
                <a:avLst/>
              </a:prstGeom>
              <a:blipFill>
                <a:blip r:embed="rId4"/>
                <a:stretch>
                  <a:fillRect t="-4274" b="-9402"/>
                </a:stretch>
              </a:blipFill>
              <a:ln w="25400">
                <a:solidFill>
                  <a:schemeClr val="tx1"/>
                </a:solid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761F619F-170B-4FA0-AE75-0A271E06B326}"/>
              </a:ext>
            </a:extLst>
          </p:cNvPr>
          <p:cNvCxnSpPr>
            <a:cxnSpLocks/>
            <a:stCxn id="68" idx="2"/>
            <a:endCxn id="13" idx="0"/>
          </p:cNvCxnSpPr>
          <p:nvPr/>
        </p:nvCxnSpPr>
        <p:spPr>
          <a:xfrm>
            <a:off x="6723794" y="4855289"/>
            <a:ext cx="1" cy="20932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8" name="Rounded Rectangle 3">
            <a:extLst>
              <a:ext uri="{FF2B5EF4-FFF2-40B4-BE49-F238E27FC236}">
                <a16:creationId xmlns:a16="http://schemas.microsoft.com/office/drawing/2014/main" id="{98E8DC56-6CEE-4459-ACE8-13C7CC1683ED}"/>
              </a:ext>
            </a:extLst>
          </p:cNvPr>
          <p:cNvSpPr>
            <a:spLocks noChangeAspect="1"/>
          </p:cNvSpPr>
          <p:nvPr/>
        </p:nvSpPr>
        <p:spPr>
          <a:xfrm>
            <a:off x="6143798" y="565124"/>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dirty="0">
                <a:solidFill>
                  <a:prstClr val="black"/>
                </a:solidFill>
                <a:latin typeface="Arial" panose="020B0604020202020204" pitchFamily="34" charset="0"/>
                <a:cs typeface="Arial" panose="020B0604020202020204" pitchFamily="34" charset="0"/>
              </a:rPr>
              <a:t>Initial FEM</a:t>
            </a:r>
          </a:p>
        </p:txBody>
      </p:sp>
      <p:cxnSp>
        <p:nvCxnSpPr>
          <p:cNvPr id="215" name="Straight Arrow Connector 214">
            <a:extLst>
              <a:ext uri="{FF2B5EF4-FFF2-40B4-BE49-F238E27FC236}">
                <a16:creationId xmlns:a16="http://schemas.microsoft.com/office/drawing/2014/main" id="{5B292447-7AF7-472E-B182-B8EFDF499C2E}"/>
              </a:ext>
            </a:extLst>
          </p:cNvPr>
          <p:cNvCxnSpPr>
            <a:cxnSpLocks/>
            <a:stCxn id="39" idx="2"/>
            <a:endCxn id="67" idx="0"/>
          </p:cNvCxnSpPr>
          <p:nvPr/>
        </p:nvCxnSpPr>
        <p:spPr>
          <a:xfrm>
            <a:off x="6723795" y="2592548"/>
            <a:ext cx="0" cy="190305"/>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C0091A12-3509-489E-B2B4-1C7A76DAAF36}"/>
              </a:ext>
            </a:extLst>
          </p:cNvPr>
          <p:cNvCxnSpPr>
            <a:cxnSpLocks/>
            <a:stCxn id="4" idx="2"/>
            <a:endCxn id="198" idx="0"/>
          </p:cNvCxnSpPr>
          <p:nvPr/>
        </p:nvCxnSpPr>
        <p:spPr>
          <a:xfrm flipH="1">
            <a:off x="6723796" y="380522"/>
            <a:ext cx="4" cy="184602"/>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7534DAE1-4741-4273-85B8-8B09C357AA47}"/>
              </a:ext>
            </a:extLst>
          </p:cNvPr>
          <p:cNvCxnSpPr>
            <a:cxnSpLocks/>
            <a:endCxn id="39" idx="0"/>
          </p:cNvCxnSpPr>
          <p:nvPr/>
        </p:nvCxnSpPr>
        <p:spPr>
          <a:xfrm>
            <a:off x="6723795" y="1695904"/>
            <a:ext cx="0" cy="205893"/>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E4A97E56-38B5-4610-B231-C18C7C23DBA0}"/>
              </a:ext>
            </a:extLst>
          </p:cNvPr>
          <p:cNvCxnSpPr>
            <a:cxnSpLocks/>
            <a:stCxn id="8" idx="1"/>
            <a:endCxn id="67" idx="3"/>
          </p:cNvCxnSpPr>
          <p:nvPr/>
        </p:nvCxnSpPr>
        <p:spPr>
          <a:xfrm flipH="1">
            <a:off x="7853135" y="3346268"/>
            <a:ext cx="370468" cy="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48692B03-A90E-449E-8AC7-9A4EEEE37A33}"/>
              </a:ext>
            </a:extLst>
          </p:cNvPr>
          <p:cNvCxnSpPr>
            <a:cxnSpLocks/>
            <a:stCxn id="38" idx="1"/>
            <a:endCxn id="8" idx="3"/>
          </p:cNvCxnSpPr>
          <p:nvPr/>
        </p:nvCxnSpPr>
        <p:spPr>
          <a:xfrm flipH="1">
            <a:off x="9263963" y="3346268"/>
            <a:ext cx="370468" cy="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1" name="Rounded Rectangle 3">
            <a:extLst>
              <a:ext uri="{FF2B5EF4-FFF2-40B4-BE49-F238E27FC236}">
                <a16:creationId xmlns:a16="http://schemas.microsoft.com/office/drawing/2014/main" id="{567425EA-2012-443C-9732-151A1BF9DABF}"/>
              </a:ext>
            </a:extLst>
          </p:cNvPr>
          <p:cNvSpPr>
            <a:spLocks noChangeAspect="1"/>
          </p:cNvSpPr>
          <p:nvPr/>
        </p:nvSpPr>
        <p:spPr>
          <a:xfrm>
            <a:off x="6143796" y="1232780"/>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dirty="0">
                <a:solidFill>
                  <a:prstClr val="black"/>
                </a:solidFill>
                <a:latin typeface="Arial" panose="020B0604020202020204" pitchFamily="34" charset="0"/>
                <a:cs typeface="Arial" panose="020B0604020202020204" pitchFamily="34" charset="0"/>
              </a:rPr>
              <a:t>Modified FEM</a:t>
            </a:r>
          </a:p>
        </p:txBody>
      </p:sp>
      <p:sp>
        <p:nvSpPr>
          <p:cNvPr id="288" name="Rounded Rectangle 3">
            <a:extLst>
              <a:ext uri="{FF2B5EF4-FFF2-40B4-BE49-F238E27FC236}">
                <a16:creationId xmlns:a16="http://schemas.microsoft.com/office/drawing/2014/main" id="{6D62A8BB-15DA-483C-B04C-643EA40A1E73}"/>
              </a:ext>
            </a:extLst>
          </p:cNvPr>
          <p:cNvSpPr>
            <a:spLocks noChangeAspect="1"/>
          </p:cNvSpPr>
          <p:nvPr/>
        </p:nvSpPr>
        <p:spPr>
          <a:xfrm>
            <a:off x="6096000" y="6135800"/>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dirty="0">
                <a:solidFill>
                  <a:prstClr val="black"/>
                </a:solidFill>
                <a:latin typeface="Arial" panose="020B0604020202020204" pitchFamily="34" charset="0"/>
                <a:cs typeface="Arial" panose="020B0604020202020204" pitchFamily="34" charset="0"/>
              </a:rPr>
              <a:t>Updated FEM</a:t>
            </a:r>
          </a:p>
        </p:txBody>
      </p:sp>
    </p:spTree>
    <p:extLst>
      <p:ext uri="{BB962C8B-B14F-4D97-AF65-F5344CB8AC3E}">
        <p14:creationId xmlns:p14="http://schemas.microsoft.com/office/powerpoint/2010/main" val="845046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DAF6-9AA1-44FA-ACE3-68B960C15A58}"/>
              </a:ext>
            </a:extLst>
          </p:cNvPr>
          <p:cNvSpPr>
            <a:spLocks noGrp="1"/>
          </p:cNvSpPr>
          <p:nvPr>
            <p:ph type="title"/>
          </p:nvPr>
        </p:nvSpPr>
        <p:spPr>
          <a:xfrm>
            <a:off x="33527" y="33445"/>
            <a:ext cx="4081273" cy="1325563"/>
          </a:xfrm>
        </p:spPr>
        <p:txBody>
          <a:bodyPr/>
          <a:lstStyle/>
          <a:p>
            <a:r>
              <a:rPr lang="en-US" dirty="0">
                <a:latin typeface="Arial" panose="020B0604020202020204" pitchFamily="34" charset="0"/>
                <a:cs typeface="Arial" panose="020B0604020202020204" pitchFamily="34" charset="0"/>
              </a:rPr>
              <a:t>Single shot optimization</a:t>
            </a:r>
          </a:p>
        </p:txBody>
      </p:sp>
      <p:sp>
        <p:nvSpPr>
          <p:cNvPr id="4" name="Rounded Rectangle 2">
            <a:extLst>
              <a:ext uri="{FF2B5EF4-FFF2-40B4-BE49-F238E27FC236}">
                <a16:creationId xmlns:a16="http://schemas.microsoft.com/office/drawing/2014/main" id="{95C5DA08-15B3-4993-B16A-904C0F439538}"/>
              </a:ext>
            </a:extLst>
          </p:cNvPr>
          <p:cNvSpPr>
            <a:spLocks noChangeAspect="1"/>
          </p:cNvSpPr>
          <p:nvPr/>
        </p:nvSpPr>
        <p:spPr>
          <a:xfrm>
            <a:off x="6333098" y="420567"/>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dirty="0">
                <a:solidFill>
                  <a:schemeClr val="tx1"/>
                </a:solidFill>
                <a:latin typeface="Arial" panose="020B0604020202020204" pitchFamily="34" charset="0"/>
                <a:cs typeface="Arial" panose="020B0604020202020204" pitchFamily="34" charset="0"/>
              </a:rPr>
              <a:t>Start</a:t>
            </a:r>
          </a:p>
        </p:txBody>
      </p:sp>
      <p:sp>
        <p:nvSpPr>
          <p:cNvPr id="5" name="Rounded Rectangle 3">
            <a:extLst>
              <a:ext uri="{FF2B5EF4-FFF2-40B4-BE49-F238E27FC236}">
                <a16:creationId xmlns:a16="http://schemas.microsoft.com/office/drawing/2014/main" id="{CAFE10C1-364E-4307-B659-ADA91A73B5FA}"/>
              </a:ext>
            </a:extLst>
          </p:cNvPr>
          <p:cNvSpPr>
            <a:spLocks noChangeAspect="1"/>
          </p:cNvSpPr>
          <p:nvPr/>
        </p:nvSpPr>
        <p:spPr>
          <a:xfrm>
            <a:off x="6096000" y="1183337"/>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dirty="0">
                <a:solidFill>
                  <a:schemeClr val="tx1"/>
                </a:solidFill>
                <a:latin typeface="Arial" panose="020B0604020202020204" pitchFamily="34" charset="0"/>
                <a:cs typeface="Arial" panose="020B0604020202020204" pitchFamily="34" charset="0"/>
              </a:rPr>
              <a:t>Initial FEM</a:t>
            </a:r>
          </a:p>
        </p:txBody>
      </p:sp>
      <p:cxnSp>
        <p:nvCxnSpPr>
          <p:cNvPr id="6" name="Straight Arrow Connector 5">
            <a:extLst>
              <a:ext uri="{FF2B5EF4-FFF2-40B4-BE49-F238E27FC236}">
                <a16:creationId xmlns:a16="http://schemas.microsoft.com/office/drawing/2014/main" id="{32EEFD02-3F60-48C9-BC2F-249A18282556}"/>
              </a:ext>
            </a:extLst>
          </p:cNvPr>
          <p:cNvCxnSpPr>
            <a:cxnSpLocks/>
            <a:stCxn id="4" idx="2"/>
            <a:endCxn id="5" idx="0"/>
          </p:cNvCxnSpPr>
          <p:nvPr/>
        </p:nvCxnSpPr>
        <p:spPr>
          <a:xfrm flipH="1">
            <a:off x="6675998" y="763467"/>
            <a:ext cx="1" cy="41987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F5BA1CD4-F0BE-468E-B1FF-DF03F75855D7}"/>
              </a:ext>
            </a:extLst>
          </p:cNvPr>
          <p:cNvSpPr>
            <a:spLocks noChangeAspect="1"/>
          </p:cNvSpPr>
          <p:nvPr/>
        </p:nvSpPr>
        <p:spPr>
          <a:xfrm>
            <a:off x="5579887" y="4711967"/>
            <a:ext cx="2184788" cy="899492"/>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dirty="0">
                <a:solidFill>
                  <a:schemeClr val="tx1"/>
                </a:solidFill>
                <a:latin typeface="Arial" panose="020B0604020202020204" pitchFamily="34" charset="0"/>
                <a:cs typeface="Arial" panose="020B0604020202020204" pitchFamily="34" charset="0"/>
              </a:rPr>
              <a:t>Convergence</a:t>
            </a:r>
          </a:p>
        </p:txBody>
      </p:sp>
      <p:sp>
        <p:nvSpPr>
          <p:cNvPr id="26" name="Rounded Rectangle 93">
            <a:extLst>
              <a:ext uri="{FF2B5EF4-FFF2-40B4-BE49-F238E27FC236}">
                <a16:creationId xmlns:a16="http://schemas.microsoft.com/office/drawing/2014/main" id="{F46DE0C9-7026-4887-A60A-E8E94E59886A}"/>
              </a:ext>
            </a:extLst>
          </p:cNvPr>
          <p:cNvSpPr>
            <a:spLocks noChangeAspect="1"/>
          </p:cNvSpPr>
          <p:nvPr/>
        </p:nvSpPr>
        <p:spPr>
          <a:xfrm>
            <a:off x="6333098" y="6066686"/>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dirty="0">
                <a:solidFill>
                  <a:schemeClr val="tx1"/>
                </a:solidFill>
                <a:latin typeface="Arial" panose="020B0604020202020204" pitchFamily="34" charset="0"/>
                <a:cs typeface="Arial" panose="020B0604020202020204" pitchFamily="34" charset="0"/>
              </a:rPr>
              <a:t>End</a:t>
            </a:r>
          </a:p>
        </p:txBody>
      </p:sp>
      <p:cxnSp>
        <p:nvCxnSpPr>
          <p:cNvPr id="27" name="Straight Arrow Connector 26">
            <a:extLst>
              <a:ext uri="{FF2B5EF4-FFF2-40B4-BE49-F238E27FC236}">
                <a16:creationId xmlns:a16="http://schemas.microsoft.com/office/drawing/2014/main" id="{04E147C7-FC85-435B-849E-D43BB7F4D2D3}"/>
              </a:ext>
            </a:extLst>
          </p:cNvPr>
          <p:cNvCxnSpPr>
            <a:cxnSpLocks/>
            <a:stCxn id="58" idx="2"/>
            <a:endCxn id="13" idx="0"/>
          </p:cNvCxnSpPr>
          <p:nvPr/>
        </p:nvCxnSpPr>
        <p:spPr>
          <a:xfrm>
            <a:off x="6672278" y="4256740"/>
            <a:ext cx="3" cy="455227"/>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33" name="Rounded Rectangle 33">
            <a:extLst>
              <a:ext uri="{FF2B5EF4-FFF2-40B4-BE49-F238E27FC236}">
                <a16:creationId xmlns:a16="http://schemas.microsoft.com/office/drawing/2014/main" id="{873E809B-236C-4EBD-ACF0-D1AC4466AD7D}"/>
              </a:ext>
            </a:extLst>
          </p:cNvPr>
          <p:cNvSpPr>
            <a:spLocks/>
          </p:cNvSpPr>
          <p:nvPr/>
        </p:nvSpPr>
        <p:spPr>
          <a:xfrm>
            <a:off x="7988394" y="1126294"/>
            <a:ext cx="1828800" cy="571285"/>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GVT data: mode shapes and frequencies</a:t>
            </a:r>
          </a:p>
        </p:txBody>
      </p:sp>
      <p:sp>
        <p:nvSpPr>
          <p:cNvPr id="55" name="Rounded Rectangle 33">
            <a:extLst>
              <a:ext uri="{FF2B5EF4-FFF2-40B4-BE49-F238E27FC236}">
                <a16:creationId xmlns:a16="http://schemas.microsoft.com/office/drawing/2014/main" id="{FB7971FD-E9A9-4068-9392-7FE6022644B5}"/>
              </a:ext>
            </a:extLst>
          </p:cNvPr>
          <p:cNvSpPr>
            <a:spLocks/>
          </p:cNvSpPr>
          <p:nvPr/>
        </p:nvSpPr>
        <p:spPr>
          <a:xfrm>
            <a:off x="5757879" y="2060407"/>
            <a:ext cx="1828800" cy="798366"/>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Match frequencies and mass properties, while satisfying MAC for mode shapes</a:t>
            </a:r>
          </a:p>
        </p:txBody>
      </p:sp>
      <p:sp>
        <p:nvSpPr>
          <p:cNvPr id="58" name="Rounded Rectangle 33">
            <a:extLst>
              <a:ext uri="{FF2B5EF4-FFF2-40B4-BE49-F238E27FC236}">
                <a16:creationId xmlns:a16="http://schemas.microsoft.com/office/drawing/2014/main" id="{2A82B2EC-3F31-47B2-89C4-A6CA938DD2DE}"/>
              </a:ext>
            </a:extLst>
          </p:cNvPr>
          <p:cNvSpPr>
            <a:spLocks/>
          </p:cNvSpPr>
          <p:nvPr/>
        </p:nvSpPr>
        <p:spPr>
          <a:xfrm>
            <a:off x="5579884" y="3314000"/>
            <a:ext cx="2184788" cy="94274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 mass, frequencies and mode shapes of the updated numerical model against the experimental results</a:t>
            </a:r>
          </a:p>
        </p:txBody>
      </p:sp>
      <p:cxnSp>
        <p:nvCxnSpPr>
          <p:cNvPr id="59" name="Straight Arrow Connector 58">
            <a:extLst>
              <a:ext uri="{FF2B5EF4-FFF2-40B4-BE49-F238E27FC236}">
                <a16:creationId xmlns:a16="http://schemas.microsoft.com/office/drawing/2014/main" id="{04F13E15-F38D-4CDF-8D1A-6A6F516A9F56}"/>
              </a:ext>
            </a:extLst>
          </p:cNvPr>
          <p:cNvCxnSpPr>
            <a:cxnSpLocks/>
            <a:stCxn id="55" idx="2"/>
            <a:endCxn id="58" idx="0"/>
          </p:cNvCxnSpPr>
          <p:nvPr/>
        </p:nvCxnSpPr>
        <p:spPr>
          <a:xfrm flipH="1">
            <a:off x="6672278" y="2858773"/>
            <a:ext cx="1" cy="455227"/>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1C42D26-1685-452B-8D78-CA76FF21EDAA}"/>
              </a:ext>
            </a:extLst>
          </p:cNvPr>
          <p:cNvCxnSpPr>
            <a:cxnSpLocks/>
            <a:stCxn id="13" idx="2"/>
            <a:endCxn id="26" idx="0"/>
          </p:cNvCxnSpPr>
          <p:nvPr/>
        </p:nvCxnSpPr>
        <p:spPr>
          <a:xfrm>
            <a:off x="6672281" y="5611459"/>
            <a:ext cx="3718" cy="455227"/>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D2F653E-8621-48F6-A652-8968D7647FCD}"/>
              </a:ext>
            </a:extLst>
          </p:cNvPr>
          <p:cNvSpPr txBox="1"/>
          <p:nvPr/>
        </p:nvSpPr>
        <p:spPr>
          <a:xfrm>
            <a:off x="6931596" y="5654342"/>
            <a:ext cx="577481" cy="369460"/>
          </a:xfrm>
          <a:prstGeom prst="rect">
            <a:avLst/>
          </a:prstGeom>
          <a:noFill/>
        </p:spPr>
        <p:txBody>
          <a:bodyPr wrap="square" rtlCol="0">
            <a:spAutoFit/>
          </a:bodyPr>
          <a:lstStyle/>
          <a:p>
            <a:r>
              <a:rPr lang="en-US" sz="1801" dirty="0">
                <a:solidFill>
                  <a:schemeClr val="accent6">
                    <a:lumMod val="75000"/>
                  </a:schemeClr>
                </a:solidFill>
              </a:rPr>
              <a:t>YES</a:t>
            </a:r>
          </a:p>
        </p:txBody>
      </p:sp>
      <p:cxnSp>
        <p:nvCxnSpPr>
          <p:cNvPr id="78" name="Elbow Connector 61">
            <a:extLst>
              <a:ext uri="{FF2B5EF4-FFF2-40B4-BE49-F238E27FC236}">
                <a16:creationId xmlns:a16="http://schemas.microsoft.com/office/drawing/2014/main" id="{66E0271F-EE89-4B84-BBA0-C3C00AF2FE3E}"/>
              </a:ext>
            </a:extLst>
          </p:cNvPr>
          <p:cNvCxnSpPr>
            <a:cxnSpLocks/>
            <a:stCxn id="13" idx="1"/>
            <a:endCxn id="5" idx="1"/>
          </p:cNvCxnSpPr>
          <p:nvPr/>
        </p:nvCxnSpPr>
        <p:spPr>
          <a:xfrm rot="10800000" flipH="1">
            <a:off x="5579886" y="1411937"/>
            <a:ext cx="516113" cy="3749776"/>
          </a:xfrm>
          <a:prstGeom prst="bentConnector3">
            <a:avLst>
              <a:gd name="adj1" fmla="val -81138"/>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C498B63-C5BB-4FA2-8AA5-4BD167401158}"/>
              </a:ext>
            </a:extLst>
          </p:cNvPr>
          <p:cNvCxnSpPr>
            <a:cxnSpLocks/>
            <a:stCxn id="5" idx="2"/>
            <a:endCxn id="55" idx="0"/>
          </p:cNvCxnSpPr>
          <p:nvPr/>
        </p:nvCxnSpPr>
        <p:spPr>
          <a:xfrm flipH="1">
            <a:off x="6672279" y="1640537"/>
            <a:ext cx="3719" cy="41987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C331C4C-C9E3-4A21-87FC-52F1C5DF34B2}"/>
              </a:ext>
            </a:extLst>
          </p:cNvPr>
          <p:cNvCxnSpPr>
            <a:cxnSpLocks/>
            <a:stCxn id="33" idx="1"/>
            <a:endCxn id="5" idx="3"/>
          </p:cNvCxnSpPr>
          <p:nvPr/>
        </p:nvCxnSpPr>
        <p:spPr>
          <a:xfrm flipH="1">
            <a:off x="7255996" y="1411937"/>
            <a:ext cx="732398" cy="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5053A23-CE84-4680-BBFD-809CD0948F38}"/>
              </a:ext>
            </a:extLst>
          </p:cNvPr>
          <p:cNvSpPr txBox="1"/>
          <p:nvPr/>
        </p:nvSpPr>
        <p:spPr>
          <a:xfrm>
            <a:off x="4544072" y="4885415"/>
            <a:ext cx="577481" cy="369460"/>
          </a:xfrm>
          <a:prstGeom prst="rect">
            <a:avLst/>
          </a:prstGeom>
          <a:noFill/>
        </p:spPr>
        <p:txBody>
          <a:bodyPr wrap="square" rtlCol="0">
            <a:spAutoFit/>
          </a:bodyPr>
          <a:lstStyle/>
          <a:p>
            <a:r>
              <a:rPr lang="en-US" sz="1801" dirty="0">
                <a:solidFill>
                  <a:srgbClr val="FF0000"/>
                </a:solidFill>
              </a:rPr>
              <a:t>NO</a:t>
            </a:r>
          </a:p>
        </p:txBody>
      </p:sp>
      <p:sp>
        <p:nvSpPr>
          <p:cNvPr id="113" name="Rectangle 112">
            <a:extLst>
              <a:ext uri="{FF2B5EF4-FFF2-40B4-BE49-F238E27FC236}">
                <a16:creationId xmlns:a16="http://schemas.microsoft.com/office/drawing/2014/main" id="{7DBA8BA8-0727-414A-9D7D-7F0675F20342}"/>
              </a:ext>
            </a:extLst>
          </p:cNvPr>
          <p:cNvSpPr/>
          <p:nvPr/>
        </p:nvSpPr>
        <p:spPr>
          <a:xfrm>
            <a:off x="8103858" y="4551114"/>
            <a:ext cx="2184775" cy="11805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Termination criteria:</a:t>
            </a:r>
          </a:p>
          <a:p>
            <a:pPr marL="342904" indent="-342904">
              <a:buAutoNum type="arabicPeriod"/>
            </a:pPr>
            <a:r>
              <a:rPr lang="en-US" sz="1200" dirty="0">
                <a:solidFill>
                  <a:schemeClr val="tx1"/>
                </a:solidFill>
                <a:latin typeface="Arial" panose="020B0604020202020204" pitchFamily="34" charset="0"/>
                <a:cs typeface="Arial" panose="020B0604020202020204" pitchFamily="34" charset="0"/>
              </a:rPr>
              <a:t>Maximum number of iterations exceeded.</a:t>
            </a:r>
          </a:p>
          <a:p>
            <a:pPr marL="342904" indent="-342904">
              <a:buAutoNum type="arabicPeriod"/>
            </a:pPr>
            <a:r>
              <a:rPr lang="en-US" sz="1200" dirty="0">
                <a:solidFill>
                  <a:schemeClr val="tx1"/>
                </a:solidFill>
                <a:latin typeface="Arial" panose="020B0604020202020204" pitchFamily="34" charset="0"/>
                <a:cs typeface="Arial" panose="020B0604020202020204" pitchFamily="34" charset="0"/>
              </a:rPr>
              <a:t>Acceptable match found within tolerance</a:t>
            </a:r>
          </a:p>
        </p:txBody>
      </p:sp>
    </p:spTree>
    <p:extLst>
      <p:ext uri="{BB962C8B-B14F-4D97-AF65-F5344CB8AC3E}">
        <p14:creationId xmlns:p14="http://schemas.microsoft.com/office/powerpoint/2010/main" val="3049586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DAF6-9AA1-44FA-ACE3-68B960C15A58}"/>
              </a:ext>
            </a:extLst>
          </p:cNvPr>
          <p:cNvSpPr>
            <a:spLocks noGrp="1"/>
          </p:cNvSpPr>
          <p:nvPr>
            <p:ph type="title"/>
          </p:nvPr>
        </p:nvSpPr>
        <p:spPr>
          <a:xfrm>
            <a:off x="33527" y="33445"/>
            <a:ext cx="4081273" cy="1325563"/>
          </a:xfrm>
        </p:spPr>
        <p:txBody>
          <a:bodyPr>
            <a:normAutofit fontScale="90000"/>
          </a:bodyPr>
          <a:lstStyle/>
          <a:p>
            <a:r>
              <a:rPr lang="en-US" dirty="0">
                <a:latin typeface="Arial" panose="020B0604020202020204" pitchFamily="34" charset="0"/>
                <a:cs typeface="Arial" panose="020B0604020202020204" pitchFamily="34" charset="0"/>
              </a:rPr>
              <a:t>Single shot optimization -VF</a:t>
            </a:r>
          </a:p>
        </p:txBody>
      </p:sp>
      <p:sp>
        <p:nvSpPr>
          <p:cNvPr id="4" name="Rounded Rectangle 2">
            <a:extLst>
              <a:ext uri="{FF2B5EF4-FFF2-40B4-BE49-F238E27FC236}">
                <a16:creationId xmlns:a16="http://schemas.microsoft.com/office/drawing/2014/main" id="{95C5DA08-15B3-4993-B16A-904C0F439538}"/>
              </a:ext>
            </a:extLst>
          </p:cNvPr>
          <p:cNvSpPr>
            <a:spLocks noChangeAspect="1"/>
          </p:cNvSpPr>
          <p:nvPr/>
        </p:nvSpPr>
        <p:spPr>
          <a:xfrm>
            <a:off x="6333098" y="420567"/>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dirty="0">
                <a:solidFill>
                  <a:schemeClr val="tx1"/>
                </a:solidFill>
                <a:latin typeface="Arial" panose="020B0604020202020204" pitchFamily="34" charset="0"/>
                <a:cs typeface="Arial" panose="020B0604020202020204" pitchFamily="34" charset="0"/>
              </a:rPr>
              <a:t>Start</a:t>
            </a:r>
          </a:p>
        </p:txBody>
      </p:sp>
      <p:sp>
        <p:nvSpPr>
          <p:cNvPr id="5" name="Rounded Rectangle 3">
            <a:extLst>
              <a:ext uri="{FF2B5EF4-FFF2-40B4-BE49-F238E27FC236}">
                <a16:creationId xmlns:a16="http://schemas.microsoft.com/office/drawing/2014/main" id="{CAFE10C1-364E-4307-B659-ADA91A73B5FA}"/>
              </a:ext>
            </a:extLst>
          </p:cNvPr>
          <p:cNvSpPr>
            <a:spLocks noChangeAspect="1"/>
          </p:cNvSpPr>
          <p:nvPr/>
        </p:nvSpPr>
        <p:spPr>
          <a:xfrm>
            <a:off x="6096000" y="1079330"/>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dirty="0">
                <a:solidFill>
                  <a:schemeClr val="tx1"/>
                </a:solidFill>
                <a:latin typeface="Arial" panose="020B0604020202020204" pitchFamily="34" charset="0"/>
                <a:cs typeface="Arial" panose="020B0604020202020204" pitchFamily="34" charset="0"/>
              </a:rPr>
              <a:t>Initial FEM</a:t>
            </a:r>
          </a:p>
        </p:txBody>
      </p:sp>
      <p:cxnSp>
        <p:nvCxnSpPr>
          <p:cNvPr id="6" name="Straight Arrow Connector 5">
            <a:extLst>
              <a:ext uri="{FF2B5EF4-FFF2-40B4-BE49-F238E27FC236}">
                <a16:creationId xmlns:a16="http://schemas.microsoft.com/office/drawing/2014/main" id="{32EEFD02-3F60-48C9-BC2F-249A18282556}"/>
              </a:ext>
            </a:extLst>
          </p:cNvPr>
          <p:cNvCxnSpPr>
            <a:cxnSpLocks/>
            <a:stCxn id="4" idx="2"/>
            <a:endCxn id="5" idx="0"/>
          </p:cNvCxnSpPr>
          <p:nvPr/>
        </p:nvCxnSpPr>
        <p:spPr>
          <a:xfrm>
            <a:off x="6675997" y="763466"/>
            <a:ext cx="2" cy="315861"/>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F5BA1CD4-F0BE-468E-B1FF-DF03F75855D7}"/>
              </a:ext>
            </a:extLst>
          </p:cNvPr>
          <p:cNvSpPr>
            <a:spLocks noChangeAspect="1"/>
          </p:cNvSpPr>
          <p:nvPr/>
        </p:nvSpPr>
        <p:spPr>
          <a:xfrm>
            <a:off x="5578952" y="5339816"/>
            <a:ext cx="2184788" cy="899492"/>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dirty="0">
                <a:solidFill>
                  <a:schemeClr val="tx1"/>
                </a:solidFill>
                <a:latin typeface="Arial" panose="020B0604020202020204" pitchFamily="34" charset="0"/>
                <a:cs typeface="Arial" panose="020B0604020202020204" pitchFamily="34" charset="0"/>
              </a:rPr>
              <a:t>Convergence</a:t>
            </a:r>
          </a:p>
        </p:txBody>
      </p:sp>
      <p:sp>
        <p:nvSpPr>
          <p:cNvPr id="26" name="Rounded Rectangle 93">
            <a:extLst>
              <a:ext uri="{FF2B5EF4-FFF2-40B4-BE49-F238E27FC236}">
                <a16:creationId xmlns:a16="http://schemas.microsoft.com/office/drawing/2014/main" id="{F46DE0C9-7026-4887-A60A-E8E94E59886A}"/>
              </a:ext>
            </a:extLst>
          </p:cNvPr>
          <p:cNvSpPr>
            <a:spLocks noChangeAspect="1"/>
          </p:cNvSpPr>
          <p:nvPr/>
        </p:nvSpPr>
        <p:spPr>
          <a:xfrm>
            <a:off x="6329379" y="6445776"/>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dirty="0">
                <a:solidFill>
                  <a:schemeClr val="tx1"/>
                </a:solidFill>
                <a:latin typeface="Arial" panose="020B0604020202020204" pitchFamily="34" charset="0"/>
                <a:cs typeface="Arial" panose="020B0604020202020204" pitchFamily="34" charset="0"/>
              </a:rPr>
              <a:t>End</a:t>
            </a:r>
          </a:p>
        </p:txBody>
      </p:sp>
      <p:cxnSp>
        <p:nvCxnSpPr>
          <p:cNvPr id="27" name="Straight Arrow Connector 26">
            <a:extLst>
              <a:ext uri="{FF2B5EF4-FFF2-40B4-BE49-F238E27FC236}">
                <a16:creationId xmlns:a16="http://schemas.microsoft.com/office/drawing/2014/main" id="{04E147C7-FC85-435B-849E-D43BB7F4D2D3}"/>
              </a:ext>
            </a:extLst>
          </p:cNvPr>
          <p:cNvCxnSpPr>
            <a:cxnSpLocks/>
            <a:stCxn id="58" idx="2"/>
            <a:endCxn id="71" idx="0"/>
          </p:cNvCxnSpPr>
          <p:nvPr/>
        </p:nvCxnSpPr>
        <p:spPr>
          <a:xfrm flipH="1">
            <a:off x="6671342" y="3940264"/>
            <a:ext cx="4654" cy="233180"/>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58" name="Rounded Rectangle 33">
            <a:extLst>
              <a:ext uri="{FF2B5EF4-FFF2-40B4-BE49-F238E27FC236}">
                <a16:creationId xmlns:a16="http://schemas.microsoft.com/office/drawing/2014/main" id="{2A82B2EC-3F31-47B2-89C4-A6CA938DD2DE}"/>
              </a:ext>
            </a:extLst>
          </p:cNvPr>
          <p:cNvSpPr>
            <a:spLocks/>
          </p:cNvSpPr>
          <p:nvPr/>
        </p:nvSpPr>
        <p:spPr>
          <a:xfrm>
            <a:off x="5583604" y="2997523"/>
            <a:ext cx="2184788" cy="94274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Check mass, frequencies and mode shapes of the updated numerical model against the experimental results</a:t>
            </a:r>
          </a:p>
        </p:txBody>
      </p:sp>
      <p:cxnSp>
        <p:nvCxnSpPr>
          <p:cNvPr id="59" name="Straight Arrow Connector 58">
            <a:extLst>
              <a:ext uri="{FF2B5EF4-FFF2-40B4-BE49-F238E27FC236}">
                <a16:creationId xmlns:a16="http://schemas.microsoft.com/office/drawing/2014/main" id="{04F13E15-F38D-4CDF-8D1A-6A6F516A9F56}"/>
              </a:ext>
            </a:extLst>
          </p:cNvPr>
          <p:cNvCxnSpPr>
            <a:cxnSpLocks/>
            <a:stCxn id="56" idx="2"/>
            <a:endCxn id="58" idx="0"/>
          </p:cNvCxnSpPr>
          <p:nvPr/>
        </p:nvCxnSpPr>
        <p:spPr>
          <a:xfrm>
            <a:off x="6675996" y="2715090"/>
            <a:ext cx="0" cy="282434"/>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1C42D26-1685-452B-8D78-CA76FF21EDAA}"/>
              </a:ext>
            </a:extLst>
          </p:cNvPr>
          <p:cNvCxnSpPr>
            <a:cxnSpLocks/>
            <a:stCxn id="13" idx="2"/>
            <a:endCxn id="26" idx="0"/>
          </p:cNvCxnSpPr>
          <p:nvPr/>
        </p:nvCxnSpPr>
        <p:spPr>
          <a:xfrm>
            <a:off x="6671347" y="6239308"/>
            <a:ext cx="933" cy="206466"/>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D2F653E-8621-48F6-A652-8968D7647FCD}"/>
              </a:ext>
            </a:extLst>
          </p:cNvPr>
          <p:cNvSpPr txBox="1"/>
          <p:nvPr/>
        </p:nvSpPr>
        <p:spPr>
          <a:xfrm>
            <a:off x="7440598" y="6056408"/>
            <a:ext cx="577481" cy="369460"/>
          </a:xfrm>
          <a:prstGeom prst="rect">
            <a:avLst/>
          </a:prstGeom>
          <a:noFill/>
        </p:spPr>
        <p:txBody>
          <a:bodyPr wrap="square" rtlCol="0">
            <a:spAutoFit/>
          </a:bodyPr>
          <a:lstStyle/>
          <a:p>
            <a:r>
              <a:rPr lang="en-US" sz="1801" dirty="0">
                <a:solidFill>
                  <a:schemeClr val="accent6">
                    <a:lumMod val="75000"/>
                  </a:schemeClr>
                </a:solidFill>
              </a:rPr>
              <a:t>YES</a:t>
            </a:r>
          </a:p>
        </p:txBody>
      </p:sp>
      <p:cxnSp>
        <p:nvCxnSpPr>
          <p:cNvPr id="78" name="Elbow Connector 61">
            <a:extLst>
              <a:ext uri="{FF2B5EF4-FFF2-40B4-BE49-F238E27FC236}">
                <a16:creationId xmlns:a16="http://schemas.microsoft.com/office/drawing/2014/main" id="{66E0271F-EE89-4B84-BBA0-C3C00AF2FE3E}"/>
              </a:ext>
            </a:extLst>
          </p:cNvPr>
          <p:cNvCxnSpPr>
            <a:cxnSpLocks/>
            <a:stCxn id="13" idx="1"/>
            <a:endCxn id="5" idx="1"/>
          </p:cNvCxnSpPr>
          <p:nvPr/>
        </p:nvCxnSpPr>
        <p:spPr>
          <a:xfrm rot="10800000" flipH="1">
            <a:off x="5578951" y="1307929"/>
            <a:ext cx="517049" cy="4481634"/>
          </a:xfrm>
          <a:prstGeom prst="bentConnector3">
            <a:avLst>
              <a:gd name="adj1" fmla="val -110362"/>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C498B63-C5BB-4FA2-8AA5-4BD167401158}"/>
              </a:ext>
            </a:extLst>
          </p:cNvPr>
          <p:cNvCxnSpPr>
            <a:cxnSpLocks/>
            <a:stCxn id="5" idx="2"/>
            <a:endCxn id="56" idx="0"/>
          </p:cNvCxnSpPr>
          <p:nvPr/>
        </p:nvCxnSpPr>
        <p:spPr>
          <a:xfrm flipH="1">
            <a:off x="6675997" y="1536527"/>
            <a:ext cx="2" cy="372171"/>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C331C4C-C9E3-4A21-87FC-52F1C5DF34B2}"/>
              </a:ext>
            </a:extLst>
          </p:cNvPr>
          <p:cNvCxnSpPr>
            <a:cxnSpLocks/>
            <a:stCxn id="24" idx="1"/>
            <a:endCxn id="5" idx="3"/>
          </p:cNvCxnSpPr>
          <p:nvPr/>
        </p:nvCxnSpPr>
        <p:spPr>
          <a:xfrm flipH="1" flipV="1">
            <a:off x="7255996" y="1307928"/>
            <a:ext cx="1153323" cy="318336"/>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5053A23-CE84-4680-BBFD-809CD0948F38}"/>
              </a:ext>
            </a:extLst>
          </p:cNvPr>
          <p:cNvSpPr txBox="1"/>
          <p:nvPr/>
        </p:nvSpPr>
        <p:spPr>
          <a:xfrm>
            <a:off x="4197816" y="5339817"/>
            <a:ext cx="577481" cy="369460"/>
          </a:xfrm>
          <a:prstGeom prst="rect">
            <a:avLst/>
          </a:prstGeom>
          <a:noFill/>
        </p:spPr>
        <p:txBody>
          <a:bodyPr wrap="square" rtlCol="0">
            <a:spAutoFit/>
          </a:bodyPr>
          <a:lstStyle/>
          <a:p>
            <a:r>
              <a:rPr lang="en-US" sz="1801" dirty="0">
                <a:solidFill>
                  <a:srgbClr val="FF0000"/>
                </a:solidFill>
              </a:rPr>
              <a:t>NO</a:t>
            </a:r>
          </a:p>
        </p:txBody>
      </p:sp>
      <p:sp>
        <p:nvSpPr>
          <p:cNvPr id="113" name="Rectangle 112">
            <a:extLst>
              <a:ext uri="{FF2B5EF4-FFF2-40B4-BE49-F238E27FC236}">
                <a16:creationId xmlns:a16="http://schemas.microsoft.com/office/drawing/2014/main" id="{7DBA8BA8-0727-414A-9D7D-7F0675F20342}"/>
              </a:ext>
            </a:extLst>
          </p:cNvPr>
          <p:cNvSpPr/>
          <p:nvPr/>
        </p:nvSpPr>
        <p:spPr>
          <a:xfrm>
            <a:off x="8271483" y="5048198"/>
            <a:ext cx="2225208" cy="1294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Termination criteria:</a:t>
            </a:r>
          </a:p>
          <a:p>
            <a:pPr marL="342904" indent="-342904">
              <a:buAutoNum type="arabicPeriod"/>
            </a:pPr>
            <a:r>
              <a:rPr lang="en-US" sz="1200" dirty="0">
                <a:solidFill>
                  <a:schemeClr val="tx1"/>
                </a:solidFill>
                <a:latin typeface="Arial" panose="020B0604020202020204" pitchFamily="34" charset="0"/>
                <a:cs typeface="Arial" panose="020B0604020202020204" pitchFamily="34" charset="0"/>
              </a:rPr>
              <a:t>Maximum number of iterations exceeded.</a:t>
            </a:r>
          </a:p>
          <a:p>
            <a:pPr marL="342904" indent="-342904">
              <a:buAutoNum type="arabicPeriod"/>
            </a:pPr>
            <a:r>
              <a:rPr lang="en-US" sz="1200" dirty="0">
                <a:solidFill>
                  <a:schemeClr val="tx1"/>
                </a:solidFill>
                <a:latin typeface="Arial" panose="020B0604020202020204" pitchFamily="34" charset="0"/>
                <a:cs typeface="Arial" panose="020B0604020202020204" pitchFamily="34" charset="0"/>
              </a:rPr>
              <a:t>Acceptable match found within tolerance</a:t>
            </a:r>
          </a:p>
        </p:txBody>
      </p:sp>
      <p:grpSp>
        <p:nvGrpSpPr>
          <p:cNvPr id="20" name="Group 19">
            <a:extLst>
              <a:ext uri="{FF2B5EF4-FFF2-40B4-BE49-F238E27FC236}">
                <a16:creationId xmlns:a16="http://schemas.microsoft.com/office/drawing/2014/main" id="{F736B19F-36B8-4A34-8484-18A409371563}"/>
              </a:ext>
            </a:extLst>
          </p:cNvPr>
          <p:cNvGrpSpPr/>
          <p:nvPr/>
        </p:nvGrpSpPr>
        <p:grpSpPr>
          <a:xfrm>
            <a:off x="8409319" y="1307928"/>
            <a:ext cx="2317412" cy="902556"/>
            <a:chOff x="2054126" y="-829080"/>
            <a:chExt cx="1969173" cy="751673"/>
          </a:xfrm>
        </p:grpSpPr>
        <p:sp>
          <p:nvSpPr>
            <p:cNvPr id="22" name="Rounded Rectangle 53">
              <a:extLst>
                <a:ext uri="{FF2B5EF4-FFF2-40B4-BE49-F238E27FC236}">
                  <a16:creationId xmlns:a16="http://schemas.microsoft.com/office/drawing/2014/main" id="{A5D7959F-F27A-4DE7-B696-35CD70E976D8}"/>
                </a:ext>
              </a:extLst>
            </p:cNvPr>
            <p:cNvSpPr>
              <a:spLocks/>
            </p:cNvSpPr>
            <p:nvPr/>
          </p:nvSpPr>
          <p:spPr>
            <a:xfrm>
              <a:off x="2377380" y="-534608"/>
              <a:ext cx="1645919" cy="45720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2">
                <a:solidFill>
                  <a:schemeClr val="tx1"/>
                </a:solidFill>
                <a:latin typeface="Arial" panose="020B0604020202020204" pitchFamily="34" charset="0"/>
                <a:cs typeface="Arial" panose="020B0604020202020204" pitchFamily="34" charset="0"/>
              </a:endParaRPr>
            </a:p>
          </p:txBody>
        </p:sp>
        <p:sp>
          <p:nvSpPr>
            <p:cNvPr id="23" name="Rounded Rectangle 44">
              <a:extLst>
                <a:ext uri="{FF2B5EF4-FFF2-40B4-BE49-F238E27FC236}">
                  <a16:creationId xmlns:a16="http://schemas.microsoft.com/office/drawing/2014/main" id="{1E7328AC-6F88-45A0-B0F1-75E800477D55}"/>
                </a:ext>
              </a:extLst>
            </p:cNvPr>
            <p:cNvSpPr>
              <a:spLocks/>
            </p:cNvSpPr>
            <p:nvPr/>
          </p:nvSpPr>
          <p:spPr>
            <a:xfrm>
              <a:off x="2274675" y="-647252"/>
              <a:ext cx="1645919" cy="45720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2">
                <a:solidFill>
                  <a:schemeClr val="tx1"/>
                </a:solidFill>
                <a:latin typeface="Arial" panose="020B0604020202020204" pitchFamily="34" charset="0"/>
                <a:cs typeface="Arial" panose="020B0604020202020204" pitchFamily="34" charset="0"/>
              </a:endParaRPr>
            </a:p>
          </p:txBody>
        </p:sp>
        <p:sp>
          <p:nvSpPr>
            <p:cNvPr id="24" name="Rounded Rectangle 4">
              <a:extLst>
                <a:ext uri="{FF2B5EF4-FFF2-40B4-BE49-F238E27FC236}">
                  <a16:creationId xmlns:a16="http://schemas.microsoft.com/office/drawing/2014/main" id="{DF806639-4167-449B-BC7B-C548E4FBDBBE}"/>
                </a:ext>
              </a:extLst>
            </p:cNvPr>
            <p:cNvSpPr>
              <a:spLocks/>
            </p:cNvSpPr>
            <p:nvPr/>
          </p:nvSpPr>
          <p:spPr>
            <a:xfrm>
              <a:off x="2054126" y="-829080"/>
              <a:ext cx="1773702" cy="530238"/>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ctr"/>
            <a:lstStyle/>
            <a:p>
              <a:pPr algn="ctr"/>
              <a:r>
                <a:rPr lang="en-US" sz="1200" dirty="0">
                  <a:solidFill>
                    <a:schemeClr val="tx1"/>
                  </a:solidFill>
                  <a:latin typeface="Arial" panose="020B0604020202020204" pitchFamily="34" charset="0"/>
                  <a:cs typeface="Arial" panose="020B0604020202020204" pitchFamily="34" charset="0"/>
                </a:rPr>
                <a:t>GVT data: mode shapes and frequencies in n deformed configurations</a:t>
              </a:r>
            </a:p>
          </p:txBody>
        </p:sp>
      </p:grpSp>
      <p:sp>
        <p:nvSpPr>
          <p:cNvPr id="48" name="Rounded Rectangle 3">
            <a:extLst>
              <a:ext uri="{FF2B5EF4-FFF2-40B4-BE49-F238E27FC236}">
                <a16:creationId xmlns:a16="http://schemas.microsoft.com/office/drawing/2014/main" id="{7558F9FA-3D94-4B2B-9F09-7676609710A8}"/>
              </a:ext>
            </a:extLst>
          </p:cNvPr>
          <p:cNvSpPr>
            <a:spLocks noChangeAspect="1"/>
          </p:cNvSpPr>
          <p:nvPr/>
        </p:nvSpPr>
        <p:spPr>
          <a:xfrm>
            <a:off x="8271483" y="133680"/>
            <a:ext cx="2370254" cy="80639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Define n load cases or boundary conditions that cause large deformation in the very flexible test case</a:t>
            </a:r>
          </a:p>
        </p:txBody>
      </p:sp>
      <p:cxnSp>
        <p:nvCxnSpPr>
          <p:cNvPr id="49" name="Straight Arrow Connector 48">
            <a:extLst>
              <a:ext uri="{FF2B5EF4-FFF2-40B4-BE49-F238E27FC236}">
                <a16:creationId xmlns:a16="http://schemas.microsoft.com/office/drawing/2014/main" id="{FD4D2B33-BAA0-4C63-9B27-EFCE3AEB4003}"/>
              </a:ext>
            </a:extLst>
          </p:cNvPr>
          <p:cNvCxnSpPr>
            <a:cxnSpLocks/>
            <a:stCxn id="48" idx="2"/>
            <a:endCxn id="24" idx="0"/>
          </p:cNvCxnSpPr>
          <p:nvPr/>
        </p:nvCxnSpPr>
        <p:spPr>
          <a:xfrm flipH="1">
            <a:off x="9453005" y="940070"/>
            <a:ext cx="3605" cy="367858"/>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Rounded Rectangle 3">
            <a:extLst>
              <a:ext uri="{FF2B5EF4-FFF2-40B4-BE49-F238E27FC236}">
                <a16:creationId xmlns:a16="http://schemas.microsoft.com/office/drawing/2014/main" id="{9B3CAD23-A407-4F8B-A81E-71A9E4D84F48}"/>
              </a:ext>
            </a:extLst>
          </p:cNvPr>
          <p:cNvSpPr>
            <a:spLocks noChangeAspect="1"/>
          </p:cNvSpPr>
          <p:nvPr/>
        </p:nvSpPr>
        <p:spPr>
          <a:xfrm>
            <a:off x="5490869" y="1908699"/>
            <a:ext cx="2370254" cy="80639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For each deformed configuration, match the frequencies and mode shapes</a:t>
            </a:r>
          </a:p>
        </p:txBody>
      </p:sp>
      <p:sp>
        <p:nvSpPr>
          <p:cNvPr id="71" name="Rounded Rectangle 33">
            <a:extLst>
              <a:ext uri="{FF2B5EF4-FFF2-40B4-BE49-F238E27FC236}">
                <a16:creationId xmlns:a16="http://schemas.microsoft.com/office/drawing/2014/main" id="{F6147E33-E03E-428B-8892-19FA5D8F9B95}"/>
              </a:ext>
            </a:extLst>
          </p:cNvPr>
          <p:cNvSpPr>
            <a:spLocks/>
          </p:cNvSpPr>
          <p:nvPr/>
        </p:nvSpPr>
        <p:spPr>
          <a:xfrm>
            <a:off x="5578950" y="4173445"/>
            <a:ext cx="2184788" cy="94274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Compare the FEM tuned for different configurations against each other</a:t>
            </a:r>
          </a:p>
        </p:txBody>
      </p:sp>
      <p:cxnSp>
        <p:nvCxnSpPr>
          <p:cNvPr id="83" name="Straight Arrow Connector 82">
            <a:extLst>
              <a:ext uri="{FF2B5EF4-FFF2-40B4-BE49-F238E27FC236}">
                <a16:creationId xmlns:a16="http://schemas.microsoft.com/office/drawing/2014/main" id="{0F9837ED-04CF-4A3A-A102-B514A612A8F2}"/>
              </a:ext>
            </a:extLst>
          </p:cNvPr>
          <p:cNvCxnSpPr>
            <a:cxnSpLocks/>
            <a:stCxn id="71" idx="2"/>
            <a:endCxn id="13" idx="0"/>
          </p:cNvCxnSpPr>
          <p:nvPr/>
        </p:nvCxnSpPr>
        <p:spPr>
          <a:xfrm>
            <a:off x="6671345" y="5116185"/>
            <a:ext cx="2" cy="223632"/>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06699407-21F4-457F-AB1A-3B480FF0C569}"/>
              </a:ext>
            </a:extLst>
          </p:cNvPr>
          <p:cNvGrpSpPr/>
          <p:nvPr/>
        </p:nvGrpSpPr>
        <p:grpSpPr>
          <a:xfrm>
            <a:off x="8409319" y="1300949"/>
            <a:ext cx="2317412" cy="902556"/>
            <a:chOff x="2054126" y="-829080"/>
            <a:chExt cx="1969173" cy="751673"/>
          </a:xfrm>
        </p:grpSpPr>
        <p:sp>
          <p:nvSpPr>
            <p:cNvPr id="91" name="Rounded Rectangle 53">
              <a:extLst>
                <a:ext uri="{FF2B5EF4-FFF2-40B4-BE49-F238E27FC236}">
                  <a16:creationId xmlns:a16="http://schemas.microsoft.com/office/drawing/2014/main" id="{5C1F003D-3192-4790-93F1-7EAFD06A7F56}"/>
                </a:ext>
              </a:extLst>
            </p:cNvPr>
            <p:cNvSpPr>
              <a:spLocks/>
            </p:cNvSpPr>
            <p:nvPr/>
          </p:nvSpPr>
          <p:spPr>
            <a:xfrm>
              <a:off x="2377380" y="-534608"/>
              <a:ext cx="1645919" cy="45720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2">
                <a:solidFill>
                  <a:schemeClr val="tx1"/>
                </a:solidFill>
                <a:latin typeface="Arial" panose="020B0604020202020204" pitchFamily="34" charset="0"/>
                <a:cs typeface="Arial" panose="020B0604020202020204" pitchFamily="34" charset="0"/>
              </a:endParaRPr>
            </a:p>
          </p:txBody>
        </p:sp>
        <p:sp>
          <p:nvSpPr>
            <p:cNvPr id="92" name="Rounded Rectangle 44">
              <a:extLst>
                <a:ext uri="{FF2B5EF4-FFF2-40B4-BE49-F238E27FC236}">
                  <a16:creationId xmlns:a16="http://schemas.microsoft.com/office/drawing/2014/main" id="{3E018DD8-644B-44B2-A1BA-903C3D5BA84A}"/>
                </a:ext>
              </a:extLst>
            </p:cNvPr>
            <p:cNvSpPr>
              <a:spLocks/>
            </p:cNvSpPr>
            <p:nvPr/>
          </p:nvSpPr>
          <p:spPr>
            <a:xfrm>
              <a:off x="2274675" y="-647252"/>
              <a:ext cx="1645919" cy="45720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2">
                <a:solidFill>
                  <a:schemeClr val="tx1"/>
                </a:solidFill>
                <a:latin typeface="Arial" panose="020B0604020202020204" pitchFamily="34" charset="0"/>
                <a:cs typeface="Arial" panose="020B0604020202020204" pitchFamily="34" charset="0"/>
              </a:endParaRPr>
            </a:p>
          </p:txBody>
        </p:sp>
        <p:sp>
          <p:nvSpPr>
            <p:cNvPr id="94" name="Rounded Rectangle 4">
              <a:extLst>
                <a:ext uri="{FF2B5EF4-FFF2-40B4-BE49-F238E27FC236}">
                  <a16:creationId xmlns:a16="http://schemas.microsoft.com/office/drawing/2014/main" id="{36C22189-B84A-49AA-AE4B-E4066FEA2575}"/>
                </a:ext>
              </a:extLst>
            </p:cNvPr>
            <p:cNvSpPr>
              <a:spLocks/>
            </p:cNvSpPr>
            <p:nvPr/>
          </p:nvSpPr>
          <p:spPr>
            <a:xfrm>
              <a:off x="2054126" y="-829080"/>
              <a:ext cx="1773702" cy="530238"/>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ctr"/>
            <a:lstStyle/>
            <a:p>
              <a:pPr algn="ctr"/>
              <a:r>
                <a:rPr lang="en-US" sz="1200" dirty="0">
                  <a:solidFill>
                    <a:schemeClr val="tx1"/>
                  </a:solidFill>
                  <a:latin typeface="Arial" panose="020B0604020202020204" pitchFamily="34" charset="0"/>
                  <a:cs typeface="Arial" panose="020B0604020202020204" pitchFamily="34" charset="0"/>
                </a:rPr>
                <a:t>GVT data: mode shapes and frequencies in n deformed configurations</a:t>
              </a:r>
            </a:p>
          </p:txBody>
        </p:sp>
      </p:grpSp>
      <p:sp>
        <p:nvSpPr>
          <p:cNvPr id="95" name="Rounded Rectangle 3">
            <a:extLst>
              <a:ext uri="{FF2B5EF4-FFF2-40B4-BE49-F238E27FC236}">
                <a16:creationId xmlns:a16="http://schemas.microsoft.com/office/drawing/2014/main" id="{CF661234-6D61-47A1-A6D1-5CDDF93E4131}"/>
              </a:ext>
            </a:extLst>
          </p:cNvPr>
          <p:cNvSpPr>
            <a:spLocks noChangeAspect="1"/>
          </p:cNvSpPr>
          <p:nvPr/>
        </p:nvSpPr>
        <p:spPr>
          <a:xfrm>
            <a:off x="8271483" y="126701"/>
            <a:ext cx="2370254" cy="80639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Define n load cases or boundary conditions that cause large deformation in the very flexible test case</a:t>
            </a:r>
          </a:p>
        </p:txBody>
      </p:sp>
    </p:spTree>
    <p:extLst>
      <p:ext uri="{BB962C8B-B14F-4D97-AF65-F5344CB8AC3E}">
        <p14:creationId xmlns:p14="http://schemas.microsoft.com/office/powerpoint/2010/main" val="3282955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DAF6-9AA1-44FA-ACE3-68B960C15A58}"/>
              </a:ext>
            </a:extLst>
          </p:cNvPr>
          <p:cNvSpPr>
            <a:spLocks noGrp="1"/>
          </p:cNvSpPr>
          <p:nvPr>
            <p:ph type="title"/>
          </p:nvPr>
        </p:nvSpPr>
        <p:spPr>
          <a:xfrm>
            <a:off x="28938" y="-114134"/>
            <a:ext cx="2905490" cy="1961810"/>
          </a:xfrm>
        </p:spPr>
        <p:txBody>
          <a:bodyPr>
            <a:normAutofit/>
          </a:bodyPr>
          <a:lstStyle/>
          <a:p>
            <a:r>
              <a:rPr lang="en-US" sz="2800" dirty="0">
                <a:latin typeface="Arial" panose="020B0604020202020204" pitchFamily="34" charset="0"/>
                <a:cs typeface="Arial" panose="020B0604020202020204" pitchFamily="34" charset="0"/>
              </a:rPr>
              <a:t>Single shot optimization –num only</a:t>
            </a:r>
          </a:p>
        </p:txBody>
      </p:sp>
      <p:sp>
        <p:nvSpPr>
          <p:cNvPr id="4" name="Rounded Rectangle 2">
            <a:extLst>
              <a:ext uri="{FF2B5EF4-FFF2-40B4-BE49-F238E27FC236}">
                <a16:creationId xmlns:a16="http://schemas.microsoft.com/office/drawing/2014/main" id="{95C5DA08-15B3-4993-B16A-904C0F439538}"/>
              </a:ext>
            </a:extLst>
          </p:cNvPr>
          <p:cNvSpPr>
            <a:spLocks noChangeAspect="1"/>
          </p:cNvSpPr>
          <p:nvPr/>
        </p:nvSpPr>
        <p:spPr>
          <a:xfrm>
            <a:off x="3204310" y="1193013"/>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Start</a:t>
            </a:r>
          </a:p>
        </p:txBody>
      </p:sp>
      <p:sp>
        <p:nvSpPr>
          <p:cNvPr id="5" name="Rounded Rectangle 3">
            <a:extLst>
              <a:ext uri="{FF2B5EF4-FFF2-40B4-BE49-F238E27FC236}">
                <a16:creationId xmlns:a16="http://schemas.microsoft.com/office/drawing/2014/main" id="{CAFE10C1-364E-4307-B659-ADA91A73B5FA}"/>
              </a:ext>
            </a:extLst>
          </p:cNvPr>
          <p:cNvSpPr>
            <a:spLocks noChangeAspect="1"/>
          </p:cNvSpPr>
          <p:nvPr/>
        </p:nvSpPr>
        <p:spPr>
          <a:xfrm>
            <a:off x="4185052" y="1135863"/>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Reference FEM</a:t>
            </a:r>
          </a:p>
        </p:txBody>
      </p:sp>
      <p:cxnSp>
        <p:nvCxnSpPr>
          <p:cNvPr id="6" name="Straight Arrow Connector 5">
            <a:extLst>
              <a:ext uri="{FF2B5EF4-FFF2-40B4-BE49-F238E27FC236}">
                <a16:creationId xmlns:a16="http://schemas.microsoft.com/office/drawing/2014/main" id="{32EEFD02-3F60-48C9-BC2F-249A18282556}"/>
              </a:ext>
            </a:extLst>
          </p:cNvPr>
          <p:cNvCxnSpPr>
            <a:cxnSpLocks/>
            <a:stCxn id="4" idx="3"/>
            <a:endCxn id="5" idx="1"/>
          </p:cNvCxnSpPr>
          <p:nvPr/>
        </p:nvCxnSpPr>
        <p:spPr>
          <a:xfrm>
            <a:off x="3890111" y="1364463"/>
            <a:ext cx="294941" cy="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Elbow Connector 24">
            <a:extLst>
              <a:ext uri="{FF2B5EF4-FFF2-40B4-BE49-F238E27FC236}">
                <a16:creationId xmlns:a16="http://schemas.microsoft.com/office/drawing/2014/main" id="{8BE78CF0-D4AB-437C-899C-8D77BCE2BD76}"/>
              </a:ext>
            </a:extLst>
          </p:cNvPr>
          <p:cNvCxnSpPr>
            <a:cxnSpLocks/>
            <a:stCxn id="5" idx="3"/>
            <a:endCxn id="135" idx="1"/>
          </p:cNvCxnSpPr>
          <p:nvPr/>
        </p:nvCxnSpPr>
        <p:spPr>
          <a:xfrm flipV="1">
            <a:off x="5345048" y="493125"/>
            <a:ext cx="489714" cy="871338"/>
          </a:xfrm>
          <a:prstGeom prst="bentConnector3">
            <a:avLst>
              <a:gd name="adj1" fmla="val 50000"/>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 name="Rounded Rectangle 33">
            <a:extLst>
              <a:ext uri="{FF2B5EF4-FFF2-40B4-BE49-F238E27FC236}">
                <a16:creationId xmlns:a16="http://schemas.microsoft.com/office/drawing/2014/main" id="{208576E3-9EF6-4A24-9B7D-95448291F8A0}"/>
              </a:ext>
            </a:extLst>
          </p:cNvPr>
          <p:cNvSpPr>
            <a:spLocks/>
          </p:cNvSpPr>
          <p:nvPr/>
        </p:nvSpPr>
        <p:spPr>
          <a:xfrm>
            <a:off x="5912530" y="1082791"/>
            <a:ext cx="1622544" cy="57181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Extract reference values for each load case:</a:t>
            </a:r>
          </a:p>
          <a:p>
            <a:pPr algn="ctr"/>
            <a:r>
              <a:rPr lang="en-US" sz="900" dirty="0">
                <a:solidFill>
                  <a:schemeClr val="tx1"/>
                </a:solidFill>
                <a:latin typeface="Arial" panose="020B0604020202020204" pitchFamily="34" charset="0"/>
                <a:cs typeface="Arial" panose="020B0604020202020204" pitchFamily="34" charset="0"/>
              </a:rPr>
              <a:t>natural frequencies and mode shapes</a:t>
            </a:r>
          </a:p>
        </p:txBody>
      </p:sp>
      <p:cxnSp>
        <p:nvCxnSpPr>
          <p:cNvPr id="9" name="Straight Arrow Connector 8">
            <a:extLst>
              <a:ext uri="{FF2B5EF4-FFF2-40B4-BE49-F238E27FC236}">
                <a16:creationId xmlns:a16="http://schemas.microsoft.com/office/drawing/2014/main" id="{4785D009-FB8D-4FC6-9CEA-19D9AD4A3D44}"/>
              </a:ext>
            </a:extLst>
          </p:cNvPr>
          <p:cNvCxnSpPr>
            <a:cxnSpLocks/>
            <a:stCxn id="5" idx="3"/>
            <a:endCxn id="8" idx="1"/>
          </p:cNvCxnSpPr>
          <p:nvPr/>
        </p:nvCxnSpPr>
        <p:spPr>
          <a:xfrm>
            <a:off x="5345048" y="1364463"/>
            <a:ext cx="567482" cy="4234"/>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Elbow Connector 45">
            <a:extLst>
              <a:ext uri="{FF2B5EF4-FFF2-40B4-BE49-F238E27FC236}">
                <a16:creationId xmlns:a16="http://schemas.microsoft.com/office/drawing/2014/main" id="{25ACD2E5-E9AF-4EF5-B91C-809E4179924D}"/>
              </a:ext>
            </a:extLst>
          </p:cNvPr>
          <p:cNvCxnSpPr>
            <a:cxnSpLocks/>
            <a:stCxn id="135" idx="3"/>
            <a:endCxn id="67" idx="3"/>
          </p:cNvCxnSpPr>
          <p:nvPr/>
        </p:nvCxnSpPr>
        <p:spPr>
          <a:xfrm>
            <a:off x="7457306" y="493125"/>
            <a:ext cx="243402" cy="1951508"/>
          </a:xfrm>
          <a:prstGeom prst="bentConnector3">
            <a:avLst>
              <a:gd name="adj1" fmla="val 245538"/>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404454-0BD3-47AD-84D9-F0D214B886DC}"/>
              </a:ext>
            </a:extLst>
          </p:cNvPr>
          <p:cNvCxnSpPr>
            <a:cxnSpLocks/>
            <a:stCxn id="13" idx="2"/>
            <a:endCxn id="26" idx="0"/>
          </p:cNvCxnSpPr>
          <p:nvPr/>
        </p:nvCxnSpPr>
        <p:spPr>
          <a:xfrm>
            <a:off x="6723800" y="6229399"/>
            <a:ext cx="0" cy="251000"/>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F5BA1CD4-F0BE-468E-B1FF-DF03F75855D7}"/>
              </a:ext>
            </a:extLst>
          </p:cNvPr>
          <p:cNvSpPr>
            <a:spLocks noChangeAspect="1"/>
          </p:cNvSpPr>
          <p:nvPr/>
        </p:nvSpPr>
        <p:spPr>
          <a:xfrm>
            <a:off x="5883823" y="5112416"/>
            <a:ext cx="1679954" cy="111698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Recover initial reference FEM?</a:t>
            </a:r>
          </a:p>
        </p:txBody>
      </p:sp>
      <p:sp>
        <p:nvSpPr>
          <p:cNvPr id="26" name="Rounded Rectangle 93">
            <a:extLst>
              <a:ext uri="{FF2B5EF4-FFF2-40B4-BE49-F238E27FC236}">
                <a16:creationId xmlns:a16="http://schemas.microsoft.com/office/drawing/2014/main" id="{F46DE0C9-7026-4887-A60A-E8E94E59886A}"/>
              </a:ext>
            </a:extLst>
          </p:cNvPr>
          <p:cNvSpPr>
            <a:spLocks noChangeAspect="1"/>
          </p:cNvSpPr>
          <p:nvPr/>
        </p:nvSpPr>
        <p:spPr>
          <a:xfrm>
            <a:off x="6380899" y="6480399"/>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Arial" panose="020B0604020202020204" pitchFamily="34" charset="0"/>
                <a:cs typeface="Arial" panose="020B0604020202020204" pitchFamily="34" charset="0"/>
              </a:rPr>
              <a:t>End</a:t>
            </a:r>
          </a:p>
        </p:txBody>
      </p:sp>
      <p:cxnSp>
        <p:nvCxnSpPr>
          <p:cNvPr id="32" name="Straight Arrow Connector 31">
            <a:extLst>
              <a:ext uri="{FF2B5EF4-FFF2-40B4-BE49-F238E27FC236}">
                <a16:creationId xmlns:a16="http://schemas.microsoft.com/office/drawing/2014/main" id="{27F7C2C6-C4A7-4754-A8DA-F0C3C8C02646}"/>
              </a:ext>
            </a:extLst>
          </p:cNvPr>
          <p:cNvCxnSpPr>
            <a:cxnSpLocks/>
            <a:stCxn id="86" idx="2"/>
            <a:endCxn id="13" idx="0"/>
          </p:cNvCxnSpPr>
          <p:nvPr/>
        </p:nvCxnSpPr>
        <p:spPr>
          <a:xfrm flipH="1">
            <a:off x="6723800" y="4838973"/>
            <a:ext cx="1" cy="2734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3" name="Group 32">
            <a:extLst>
              <a:ext uri="{FF2B5EF4-FFF2-40B4-BE49-F238E27FC236}">
                <a16:creationId xmlns:a16="http://schemas.microsoft.com/office/drawing/2014/main" id="{4512C2B4-3ABE-4007-B78C-48BC52CFD8EA}"/>
              </a:ext>
            </a:extLst>
          </p:cNvPr>
          <p:cNvGrpSpPr/>
          <p:nvPr/>
        </p:nvGrpSpPr>
        <p:grpSpPr>
          <a:xfrm>
            <a:off x="8836447" y="1157218"/>
            <a:ext cx="2573945" cy="1198069"/>
            <a:chOff x="2054126" y="-829080"/>
            <a:chExt cx="1969173" cy="751673"/>
          </a:xfrm>
        </p:grpSpPr>
        <p:sp>
          <p:nvSpPr>
            <p:cNvPr id="34" name="Rounded Rectangle 53">
              <a:extLst>
                <a:ext uri="{FF2B5EF4-FFF2-40B4-BE49-F238E27FC236}">
                  <a16:creationId xmlns:a16="http://schemas.microsoft.com/office/drawing/2014/main" id="{C4121991-AB02-453F-A6B9-6F495C3E40E3}"/>
                </a:ext>
              </a:extLst>
            </p:cNvPr>
            <p:cNvSpPr>
              <a:spLocks/>
            </p:cNvSpPr>
            <p:nvPr/>
          </p:nvSpPr>
          <p:spPr>
            <a:xfrm>
              <a:off x="2377380" y="-534608"/>
              <a:ext cx="1645919" cy="45720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Arial" panose="020B0604020202020204" pitchFamily="34" charset="0"/>
                <a:cs typeface="Arial" panose="020B0604020202020204" pitchFamily="34" charset="0"/>
              </a:endParaRPr>
            </a:p>
          </p:txBody>
        </p:sp>
        <p:sp>
          <p:nvSpPr>
            <p:cNvPr id="36" name="Rounded Rectangle 44">
              <a:extLst>
                <a:ext uri="{FF2B5EF4-FFF2-40B4-BE49-F238E27FC236}">
                  <a16:creationId xmlns:a16="http://schemas.microsoft.com/office/drawing/2014/main" id="{4525C727-8D0C-4805-9CD3-B1770C77F0C6}"/>
                </a:ext>
              </a:extLst>
            </p:cNvPr>
            <p:cNvSpPr>
              <a:spLocks/>
            </p:cNvSpPr>
            <p:nvPr/>
          </p:nvSpPr>
          <p:spPr>
            <a:xfrm>
              <a:off x="2274675" y="-647252"/>
              <a:ext cx="1645919" cy="45720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latin typeface="Arial" panose="020B0604020202020204" pitchFamily="34" charset="0"/>
                <a:cs typeface="Arial" panose="020B0604020202020204" pitchFamily="34" charset="0"/>
              </a:endParaRPr>
            </a:p>
          </p:txBody>
        </p:sp>
        <p:sp>
          <p:nvSpPr>
            <p:cNvPr id="37" name="Rounded Rectangle 4">
              <a:extLst>
                <a:ext uri="{FF2B5EF4-FFF2-40B4-BE49-F238E27FC236}">
                  <a16:creationId xmlns:a16="http://schemas.microsoft.com/office/drawing/2014/main" id="{F137E4A1-B88B-4B2A-948E-3A5097FDA0A6}"/>
                </a:ext>
              </a:extLst>
            </p:cNvPr>
            <p:cNvSpPr>
              <a:spLocks/>
            </p:cNvSpPr>
            <p:nvPr/>
          </p:nvSpPr>
          <p:spPr>
            <a:xfrm>
              <a:off x="2054126" y="-829080"/>
              <a:ext cx="1773702" cy="530238"/>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ctr"/>
            <a:lstStyle/>
            <a:p>
              <a:pPr algn="ctr"/>
              <a:r>
                <a:rPr lang="en-US" sz="1000" dirty="0">
                  <a:solidFill>
                    <a:schemeClr val="tx1"/>
                  </a:solidFill>
                  <a:latin typeface="Arial" panose="020B0604020202020204" pitchFamily="34" charset="0"/>
                  <a:cs typeface="Arial" panose="020B0604020202020204" pitchFamily="34" charset="0"/>
                </a:rPr>
                <a:t>Data from the mistuned FEM: mode shapes and frequencies in n deformed configurations</a:t>
              </a:r>
            </a:p>
          </p:txBody>
        </p:sp>
      </p:grpSp>
      <p:sp>
        <p:nvSpPr>
          <p:cNvPr id="38" name="Rounded Rectangle 3">
            <a:extLst>
              <a:ext uri="{FF2B5EF4-FFF2-40B4-BE49-F238E27FC236}">
                <a16:creationId xmlns:a16="http://schemas.microsoft.com/office/drawing/2014/main" id="{8840ACA6-5511-4C18-AFD3-409B631C5DA7}"/>
              </a:ext>
            </a:extLst>
          </p:cNvPr>
          <p:cNvSpPr>
            <a:spLocks noChangeAspect="1"/>
          </p:cNvSpPr>
          <p:nvPr/>
        </p:nvSpPr>
        <p:spPr>
          <a:xfrm>
            <a:off x="8836447" y="43761"/>
            <a:ext cx="2370254" cy="80639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Arial" panose="020B0604020202020204" pitchFamily="34" charset="0"/>
                <a:cs typeface="Arial" panose="020B0604020202020204" pitchFamily="34" charset="0"/>
              </a:rPr>
              <a:t>Define n load cases or boundary conditions that cause large deformation in the very flexible test case</a:t>
            </a:r>
          </a:p>
        </p:txBody>
      </p:sp>
      <p:cxnSp>
        <p:nvCxnSpPr>
          <p:cNvPr id="44" name="Straight Arrow Connector 43">
            <a:extLst>
              <a:ext uri="{FF2B5EF4-FFF2-40B4-BE49-F238E27FC236}">
                <a16:creationId xmlns:a16="http://schemas.microsoft.com/office/drawing/2014/main" id="{CDD98BBA-27CF-4C01-A2A4-0523F1DE7D8D}"/>
              </a:ext>
            </a:extLst>
          </p:cNvPr>
          <p:cNvCxnSpPr>
            <a:cxnSpLocks/>
            <a:stCxn id="38" idx="2"/>
            <a:endCxn id="37" idx="0"/>
          </p:cNvCxnSpPr>
          <p:nvPr/>
        </p:nvCxnSpPr>
        <p:spPr>
          <a:xfrm flipH="1">
            <a:off x="9995668" y="850152"/>
            <a:ext cx="25906" cy="307066"/>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243D81E-63A3-48AE-9279-84C4AF1E993C}"/>
              </a:ext>
            </a:extLst>
          </p:cNvPr>
          <p:cNvCxnSpPr>
            <a:cxnSpLocks/>
            <a:stCxn id="37" idx="1"/>
            <a:endCxn id="8" idx="3"/>
          </p:cNvCxnSpPr>
          <p:nvPr/>
        </p:nvCxnSpPr>
        <p:spPr>
          <a:xfrm flipH="1" flipV="1">
            <a:off x="7535074" y="1368697"/>
            <a:ext cx="1301373" cy="211086"/>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992AAAD-0DBD-4DF5-9B61-54F2EAC942E1}"/>
              </a:ext>
            </a:extLst>
          </p:cNvPr>
          <p:cNvCxnSpPr>
            <a:cxnSpLocks/>
            <a:stCxn id="8" idx="2"/>
            <a:endCxn id="67" idx="0"/>
          </p:cNvCxnSpPr>
          <p:nvPr/>
        </p:nvCxnSpPr>
        <p:spPr>
          <a:xfrm>
            <a:off x="6723802" y="1654602"/>
            <a:ext cx="0" cy="425671"/>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Rounded Rectangle 33">
            <a:extLst>
              <a:ext uri="{FF2B5EF4-FFF2-40B4-BE49-F238E27FC236}">
                <a16:creationId xmlns:a16="http://schemas.microsoft.com/office/drawing/2014/main" id="{A6F9A68E-C4F5-4FBD-8D08-117AA07326E9}"/>
              </a:ext>
            </a:extLst>
          </p:cNvPr>
          <p:cNvSpPr>
            <a:spLocks/>
          </p:cNvSpPr>
          <p:nvPr/>
        </p:nvSpPr>
        <p:spPr>
          <a:xfrm>
            <a:off x="5746896" y="2080273"/>
            <a:ext cx="1953812" cy="728719"/>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For each deformed configuration, match the frequencies and mode shapes of the mistuned model with the reference model</a:t>
            </a:r>
          </a:p>
        </p:txBody>
      </p:sp>
      <p:sp>
        <p:nvSpPr>
          <p:cNvPr id="68" name="Rounded Rectangle 33">
            <a:extLst>
              <a:ext uri="{FF2B5EF4-FFF2-40B4-BE49-F238E27FC236}">
                <a16:creationId xmlns:a16="http://schemas.microsoft.com/office/drawing/2014/main" id="{15E73002-71C4-4280-BD07-211D6D07C584}"/>
              </a:ext>
            </a:extLst>
          </p:cNvPr>
          <p:cNvSpPr>
            <a:spLocks/>
          </p:cNvSpPr>
          <p:nvPr/>
        </p:nvSpPr>
        <p:spPr>
          <a:xfrm>
            <a:off x="5799658" y="3166382"/>
            <a:ext cx="1848287" cy="610357"/>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Check mass, frequencies and mode shapes of the updated mistuned model against the reference results</a:t>
            </a:r>
          </a:p>
        </p:txBody>
      </p:sp>
      <p:cxnSp>
        <p:nvCxnSpPr>
          <p:cNvPr id="69" name="Straight Arrow Connector 68">
            <a:extLst>
              <a:ext uri="{FF2B5EF4-FFF2-40B4-BE49-F238E27FC236}">
                <a16:creationId xmlns:a16="http://schemas.microsoft.com/office/drawing/2014/main" id="{0EEFFC94-0DC7-47B9-AF47-2FFFBE96774D}"/>
              </a:ext>
            </a:extLst>
          </p:cNvPr>
          <p:cNvCxnSpPr>
            <a:cxnSpLocks/>
            <a:stCxn id="67" idx="2"/>
            <a:endCxn id="68" idx="0"/>
          </p:cNvCxnSpPr>
          <p:nvPr/>
        </p:nvCxnSpPr>
        <p:spPr>
          <a:xfrm>
            <a:off x="6723802" y="2808992"/>
            <a:ext cx="0" cy="35739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Rounded Rectangle 33">
            <a:extLst>
              <a:ext uri="{FF2B5EF4-FFF2-40B4-BE49-F238E27FC236}">
                <a16:creationId xmlns:a16="http://schemas.microsoft.com/office/drawing/2014/main" id="{7E5480D6-8547-4B15-BF26-FD7C5D5F4EB1}"/>
              </a:ext>
            </a:extLst>
          </p:cNvPr>
          <p:cNvSpPr>
            <a:spLocks/>
          </p:cNvSpPr>
          <p:nvPr/>
        </p:nvSpPr>
        <p:spPr>
          <a:xfrm>
            <a:off x="5832468" y="4213711"/>
            <a:ext cx="1782665" cy="625262"/>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Compare the FEM tuned for different deformed configurations against each other</a:t>
            </a:r>
          </a:p>
        </p:txBody>
      </p:sp>
      <p:cxnSp>
        <p:nvCxnSpPr>
          <p:cNvPr id="106" name="Straight Arrow Connector 105">
            <a:extLst>
              <a:ext uri="{FF2B5EF4-FFF2-40B4-BE49-F238E27FC236}">
                <a16:creationId xmlns:a16="http://schemas.microsoft.com/office/drawing/2014/main" id="{440DF8A4-8789-4971-9A35-D7C579C91CD4}"/>
              </a:ext>
            </a:extLst>
          </p:cNvPr>
          <p:cNvCxnSpPr>
            <a:cxnSpLocks/>
            <a:stCxn id="68" idx="2"/>
            <a:endCxn id="86" idx="0"/>
          </p:cNvCxnSpPr>
          <p:nvPr/>
        </p:nvCxnSpPr>
        <p:spPr>
          <a:xfrm flipH="1">
            <a:off x="6723801" y="3776739"/>
            <a:ext cx="1" cy="436972"/>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8C1CFA3-DACB-4A32-9246-82621A4E6C85}"/>
              </a:ext>
            </a:extLst>
          </p:cNvPr>
          <p:cNvSpPr txBox="1"/>
          <p:nvPr/>
        </p:nvSpPr>
        <p:spPr>
          <a:xfrm>
            <a:off x="6955663" y="6110939"/>
            <a:ext cx="677320" cy="369460"/>
          </a:xfrm>
          <a:prstGeom prst="rect">
            <a:avLst/>
          </a:prstGeom>
          <a:noFill/>
        </p:spPr>
        <p:txBody>
          <a:bodyPr wrap="square" rtlCol="0">
            <a:spAutoFit/>
          </a:bodyPr>
          <a:lstStyle/>
          <a:p>
            <a:r>
              <a:rPr lang="en-US" sz="1801" dirty="0">
                <a:solidFill>
                  <a:schemeClr val="accent6">
                    <a:lumMod val="75000"/>
                  </a:schemeClr>
                </a:solidFill>
                <a:latin typeface="Arial" panose="020B0604020202020204" pitchFamily="34" charset="0"/>
                <a:cs typeface="Arial" panose="020B0604020202020204" pitchFamily="34" charset="0"/>
              </a:rPr>
              <a:t>YES</a:t>
            </a:r>
          </a:p>
        </p:txBody>
      </p:sp>
      <p:cxnSp>
        <p:nvCxnSpPr>
          <p:cNvPr id="121" name="Elbow Connector 61">
            <a:extLst>
              <a:ext uri="{FF2B5EF4-FFF2-40B4-BE49-F238E27FC236}">
                <a16:creationId xmlns:a16="http://schemas.microsoft.com/office/drawing/2014/main" id="{1ADC87AA-6F75-48A0-A708-B22BF5F142DE}"/>
              </a:ext>
            </a:extLst>
          </p:cNvPr>
          <p:cNvCxnSpPr>
            <a:cxnSpLocks/>
          </p:cNvCxnSpPr>
          <p:nvPr/>
        </p:nvCxnSpPr>
        <p:spPr>
          <a:xfrm rot="10800000">
            <a:off x="5746895" y="2444633"/>
            <a:ext cx="136927" cy="3226275"/>
          </a:xfrm>
          <a:prstGeom prst="bentConnector3">
            <a:avLst>
              <a:gd name="adj1" fmla="val 37910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A946B3DF-DC84-4860-8C4E-537A4B674B9A}"/>
              </a:ext>
            </a:extLst>
          </p:cNvPr>
          <p:cNvSpPr txBox="1"/>
          <p:nvPr/>
        </p:nvSpPr>
        <p:spPr>
          <a:xfrm>
            <a:off x="4744452" y="5486177"/>
            <a:ext cx="577481" cy="369460"/>
          </a:xfrm>
          <a:prstGeom prst="rect">
            <a:avLst/>
          </a:prstGeom>
          <a:noFill/>
        </p:spPr>
        <p:txBody>
          <a:bodyPr wrap="square" rtlCol="0">
            <a:spAutoFit/>
          </a:bodyPr>
          <a:lstStyle/>
          <a:p>
            <a:r>
              <a:rPr lang="en-US" sz="1801" dirty="0">
                <a:solidFill>
                  <a:srgbClr val="FF0000"/>
                </a:solidFill>
                <a:latin typeface="Arial" panose="020B0604020202020204" pitchFamily="34" charset="0"/>
                <a:cs typeface="Arial" panose="020B0604020202020204" pitchFamily="34" charset="0"/>
              </a:rPr>
              <a:t>NO</a:t>
            </a:r>
          </a:p>
        </p:txBody>
      </p:sp>
      <p:sp>
        <p:nvSpPr>
          <p:cNvPr id="123" name="Rectangle 122">
            <a:extLst>
              <a:ext uri="{FF2B5EF4-FFF2-40B4-BE49-F238E27FC236}">
                <a16:creationId xmlns:a16="http://schemas.microsoft.com/office/drawing/2014/main" id="{8E149D54-D50E-4416-8A96-9D22EA3BC000}"/>
              </a:ext>
            </a:extLst>
          </p:cNvPr>
          <p:cNvSpPr/>
          <p:nvPr/>
        </p:nvSpPr>
        <p:spPr>
          <a:xfrm>
            <a:off x="7939590" y="5112415"/>
            <a:ext cx="2038203" cy="11169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Arial" panose="020B0604020202020204" pitchFamily="34" charset="0"/>
                <a:cs typeface="Arial" panose="020B0604020202020204" pitchFamily="34" charset="0"/>
              </a:rPr>
              <a:t>Termination criteria:</a:t>
            </a:r>
          </a:p>
          <a:p>
            <a:pPr marL="342904" indent="-342904">
              <a:buAutoNum type="arabicPeriod"/>
            </a:pPr>
            <a:r>
              <a:rPr lang="en-US" sz="1100" dirty="0">
                <a:solidFill>
                  <a:schemeClr val="tx1"/>
                </a:solidFill>
                <a:latin typeface="Arial" panose="020B0604020202020204" pitchFamily="34" charset="0"/>
                <a:cs typeface="Arial" panose="020B0604020202020204" pitchFamily="34" charset="0"/>
              </a:rPr>
              <a:t>Maximum number of iterations exceeded</a:t>
            </a:r>
          </a:p>
          <a:p>
            <a:pPr marL="342904" indent="-342904">
              <a:buAutoNum type="arabicPeriod"/>
            </a:pPr>
            <a:r>
              <a:rPr lang="en-US" sz="1100" dirty="0">
                <a:solidFill>
                  <a:schemeClr val="tx1"/>
                </a:solidFill>
                <a:latin typeface="Arial" panose="020B0604020202020204" pitchFamily="34" charset="0"/>
                <a:cs typeface="Arial" panose="020B0604020202020204" pitchFamily="34" charset="0"/>
              </a:rPr>
              <a:t>Acceptable match found within tolerance</a:t>
            </a:r>
          </a:p>
        </p:txBody>
      </p:sp>
      <p:sp>
        <p:nvSpPr>
          <p:cNvPr id="135" name="Rounded Rectangle 33">
            <a:extLst>
              <a:ext uri="{FF2B5EF4-FFF2-40B4-BE49-F238E27FC236}">
                <a16:creationId xmlns:a16="http://schemas.microsoft.com/office/drawing/2014/main" id="{41EF03AE-A4C5-4F09-BC0C-B818829E41F8}"/>
              </a:ext>
            </a:extLst>
          </p:cNvPr>
          <p:cNvSpPr>
            <a:spLocks/>
          </p:cNvSpPr>
          <p:nvPr/>
        </p:nvSpPr>
        <p:spPr>
          <a:xfrm>
            <a:off x="5834762" y="207219"/>
            <a:ext cx="1622544" cy="57181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Randomly mistune properties generate mistuned model</a:t>
            </a:r>
          </a:p>
        </p:txBody>
      </p:sp>
    </p:spTree>
    <p:extLst>
      <p:ext uri="{BB962C8B-B14F-4D97-AF65-F5344CB8AC3E}">
        <p14:creationId xmlns:p14="http://schemas.microsoft.com/office/powerpoint/2010/main" val="1340396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95C5DA08-15B3-4993-B16A-904C0F439538}"/>
              </a:ext>
            </a:extLst>
          </p:cNvPr>
          <p:cNvSpPr>
            <a:spLocks noChangeAspect="1"/>
          </p:cNvSpPr>
          <p:nvPr/>
        </p:nvSpPr>
        <p:spPr>
          <a:xfrm>
            <a:off x="4926635" y="525184"/>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dirty="0">
                <a:solidFill>
                  <a:prstClr val="black"/>
                </a:solidFill>
                <a:latin typeface="Arial" panose="020B0604020202020204" pitchFamily="34" charset="0"/>
                <a:cs typeface="Arial" panose="020B0604020202020204" pitchFamily="34" charset="0"/>
              </a:rPr>
              <a:t>Start</a:t>
            </a:r>
          </a:p>
        </p:txBody>
      </p:sp>
      <p:sp>
        <p:nvSpPr>
          <p:cNvPr id="5" name="Rounded Rectangle 3">
            <a:extLst>
              <a:ext uri="{FF2B5EF4-FFF2-40B4-BE49-F238E27FC236}">
                <a16:creationId xmlns:a16="http://schemas.microsoft.com/office/drawing/2014/main" id="{CAFE10C1-364E-4307-B659-ADA91A73B5FA}"/>
              </a:ext>
            </a:extLst>
          </p:cNvPr>
          <p:cNvSpPr>
            <a:spLocks noChangeAspect="1"/>
          </p:cNvSpPr>
          <p:nvPr/>
        </p:nvSpPr>
        <p:spPr>
          <a:xfrm>
            <a:off x="4689527" y="1343845"/>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dirty="0">
                <a:solidFill>
                  <a:prstClr val="black"/>
                </a:solidFill>
                <a:latin typeface="Arial" panose="020B0604020202020204" pitchFamily="34" charset="0"/>
                <a:cs typeface="Arial" panose="020B0604020202020204" pitchFamily="34" charset="0"/>
              </a:rPr>
              <a:t>Initial FEM</a:t>
            </a:r>
          </a:p>
        </p:txBody>
      </p:sp>
      <p:cxnSp>
        <p:nvCxnSpPr>
          <p:cNvPr id="6" name="Straight Arrow Connector 5">
            <a:extLst>
              <a:ext uri="{FF2B5EF4-FFF2-40B4-BE49-F238E27FC236}">
                <a16:creationId xmlns:a16="http://schemas.microsoft.com/office/drawing/2014/main" id="{32EEFD02-3F60-48C9-BC2F-249A18282556}"/>
              </a:ext>
            </a:extLst>
          </p:cNvPr>
          <p:cNvCxnSpPr>
            <a:cxnSpLocks/>
            <a:stCxn id="4" idx="2"/>
            <a:endCxn id="5" idx="0"/>
          </p:cNvCxnSpPr>
          <p:nvPr/>
        </p:nvCxnSpPr>
        <p:spPr>
          <a:xfrm>
            <a:off x="5269523" y="868091"/>
            <a:ext cx="2" cy="475765"/>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F5BA1CD4-F0BE-468E-B1FF-DF03F75855D7}"/>
              </a:ext>
            </a:extLst>
          </p:cNvPr>
          <p:cNvSpPr>
            <a:spLocks noChangeAspect="1"/>
          </p:cNvSpPr>
          <p:nvPr/>
        </p:nvSpPr>
        <p:spPr>
          <a:xfrm>
            <a:off x="4173416" y="4704257"/>
            <a:ext cx="2184788" cy="899492"/>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dirty="0">
                <a:solidFill>
                  <a:prstClr val="black"/>
                </a:solidFill>
                <a:latin typeface="Arial" panose="020B0604020202020204" pitchFamily="34" charset="0"/>
                <a:cs typeface="Arial" panose="020B0604020202020204" pitchFamily="34" charset="0"/>
              </a:rPr>
              <a:t>Convergence</a:t>
            </a:r>
          </a:p>
        </p:txBody>
      </p:sp>
      <p:sp>
        <p:nvSpPr>
          <p:cNvPr id="26" name="Rounded Rectangle 93">
            <a:extLst>
              <a:ext uri="{FF2B5EF4-FFF2-40B4-BE49-F238E27FC236}">
                <a16:creationId xmlns:a16="http://schemas.microsoft.com/office/drawing/2014/main" id="{F46DE0C9-7026-4887-A60A-E8E94E59886A}"/>
              </a:ext>
            </a:extLst>
          </p:cNvPr>
          <p:cNvSpPr>
            <a:spLocks noChangeAspect="1"/>
          </p:cNvSpPr>
          <p:nvPr/>
        </p:nvSpPr>
        <p:spPr>
          <a:xfrm>
            <a:off x="4922917" y="6026404"/>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202" dirty="0">
                <a:solidFill>
                  <a:prstClr val="black"/>
                </a:solidFill>
                <a:latin typeface="Arial" panose="020B0604020202020204" pitchFamily="34" charset="0"/>
                <a:cs typeface="Arial" panose="020B0604020202020204" pitchFamily="34" charset="0"/>
              </a:rPr>
              <a:t>End</a:t>
            </a:r>
          </a:p>
        </p:txBody>
      </p:sp>
      <p:cxnSp>
        <p:nvCxnSpPr>
          <p:cNvPr id="27" name="Straight Arrow Connector 26">
            <a:extLst>
              <a:ext uri="{FF2B5EF4-FFF2-40B4-BE49-F238E27FC236}">
                <a16:creationId xmlns:a16="http://schemas.microsoft.com/office/drawing/2014/main" id="{04E147C7-FC85-435B-849E-D43BB7F4D2D3}"/>
              </a:ext>
            </a:extLst>
          </p:cNvPr>
          <p:cNvCxnSpPr>
            <a:cxnSpLocks/>
            <a:stCxn id="58" idx="2"/>
            <a:endCxn id="13" idx="0"/>
          </p:cNvCxnSpPr>
          <p:nvPr/>
        </p:nvCxnSpPr>
        <p:spPr>
          <a:xfrm>
            <a:off x="5265806" y="4432868"/>
            <a:ext cx="0" cy="271392"/>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33" name="Rounded Rectangle 33">
            <a:extLst>
              <a:ext uri="{FF2B5EF4-FFF2-40B4-BE49-F238E27FC236}">
                <a16:creationId xmlns:a16="http://schemas.microsoft.com/office/drawing/2014/main" id="{873E809B-236C-4EBD-ACF0-D1AC4466AD7D}"/>
              </a:ext>
            </a:extLst>
          </p:cNvPr>
          <p:cNvSpPr>
            <a:spLocks/>
          </p:cNvSpPr>
          <p:nvPr/>
        </p:nvSpPr>
        <p:spPr>
          <a:xfrm>
            <a:off x="6581919" y="1286812"/>
            <a:ext cx="1828800" cy="571285"/>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GVT data: mode shapes and frequencies</a:t>
            </a:r>
          </a:p>
        </p:txBody>
      </p:sp>
      <p:sp>
        <p:nvSpPr>
          <p:cNvPr id="55" name="Rounded Rectangle 33">
            <a:extLst>
              <a:ext uri="{FF2B5EF4-FFF2-40B4-BE49-F238E27FC236}">
                <a16:creationId xmlns:a16="http://schemas.microsoft.com/office/drawing/2014/main" id="{FB7971FD-E9A9-4068-9392-7FE6022644B5}"/>
              </a:ext>
            </a:extLst>
          </p:cNvPr>
          <p:cNvSpPr>
            <a:spLocks/>
          </p:cNvSpPr>
          <p:nvPr/>
        </p:nvSpPr>
        <p:spPr>
          <a:xfrm>
            <a:off x="4355122" y="2246409"/>
            <a:ext cx="1828800" cy="798366"/>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Match frequencies and mass properties, while satisfying MAC for mode shapes</a:t>
            </a:r>
          </a:p>
        </p:txBody>
      </p:sp>
      <p:sp>
        <p:nvSpPr>
          <p:cNvPr id="58" name="Rounded Rectangle 33">
            <a:extLst>
              <a:ext uri="{FF2B5EF4-FFF2-40B4-BE49-F238E27FC236}">
                <a16:creationId xmlns:a16="http://schemas.microsoft.com/office/drawing/2014/main" id="{2A82B2EC-3F31-47B2-89C4-A6CA938DD2DE}"/>
              </a:ext>
            </a:extLst>
          </p:cNvPr>
          <p:cNvSpPr>
            <a:spLocks/>
          </p:cNvSpPr>
          <p:nvPr/>
        </p:nvSpPr>
        <p:spPr>
          <a:xfrm>
            <a:off x="4173416" y="3490134"/>
            <a:ext cx="2184788" cy="942739"/>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Check mass, frequencies and mode shapes of the updated numerical model against the experimental results</a:t>
            </a:r>
          </a:p>
        </p:txBody>
      </p:sp>
      <p:cxnSp>
        <p:nvCxnSpPr>
          <p:cNvPr id="59" name="Straight Arrow Connector 58">
            <a:extLst>
              <a:ext uri="{FF2B5EF4-FFF2-40B4-BE49-F238E27FC236}">
                <a16:creationId xmlns:a16="http://schemas.microsoft.com/office/drawing/2014/main" id="{04F13E15-F38D-4CDF-8D1A-6A6F516A9F56}"/>
              </a:ext>
            </a:extLst>
          </p:cNvPr>
          <p:cNvCxnSpPr>
            <a:cxnSpLocks/>
            <a:stCxn id="55" idx="2"/>
            <a:endCxn id="58" idx="0"/>
          </p:cNvCxnSpPr>
          <p:nvPr/>
        </p:nvCxnSpPr>
        <p:spPr>
          <a:xfrm flipH="1">
            <a:off x="5265820" y="3044772"/>
            <a:ext cx="3717" cy="445356"/>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1C42D26-1685-452B-8D78-CA76FF21EDAA}"/>
              </a:ext>
            </a:extLst>
          </p:cNvPr>
          <p:cNvCxnSpPr>
            <a:cxnSpLocks/>
            <a:stCxn id="13" idx="2"/>
            <a:endCxn id="26" idx="0"/>
          </p:cNvCxnSpPr>
          <p:nvPr/>
        </p:nvCxnSpPr>
        <p:spPr>
          <a:xfrm flipH="1">
            <a:off x="5265807" y="5603752"/>
            <a:ext cx="2" cy="422656"/>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D2F653E-8621-48F6-A652-8968D7647FCD}"/>
              </a:ext>
            </a:extLst>
          </p:cNvPr>
          <p:cNvSpPr txBox="1"/>
          <p:nvPr/>
        </p:nvSpPr>
        <p:spPr>
          <a:xfrm>
            <a:off x="5569270" y="5630415"/>
            <a:ext cx="577481" cy="367125"/>
          </a:xfrm>
          <a:prstGeom prst="rect">
            <a:avLst/>
          </a:prstGeom>
          <a:noFill/>
        </p:spPr>
        <p:txBody>
          <a:bodyPr wrap="square" rtlCol="0">
            <a:spAutoFit/>
          </a:bodyPr>
          <a:lstStyle/>
          <a:p>
            <a:pPr defTabSz="914268"/>
            <a:r>
              <a:rPr lang="en-US" sz="1801" dirty="0">
                <a:solidFill>
                  <a:srgbClr val="70AD47">
                    <a:lumMod val="75000"/>
                  </a:srgbClr>
                </a:solidFill>
                <a:latin typeface="Calibri" panose="020F0502020204030204"/>
              </a:rPr>
              <a:t>YES</a:t>
            </a:r>
          </a:p>
        </p:txBody>
      </p:sp>
      <p:cxnSp>
        <p:nvCxnSpPr>
          <p:cNvPr id="78" name="Elbow Connector 61">
            <a:extLst>
              <a:ext uri="{FF2B5EF4-FFF2-40B4-BE49-F238E27FC236}">
                <a16:creationId xmlns:a16="http://schemas.microsoft.com/office/drawing/2014/main" id="{66E0271F-EE89-4B84-BBA0-C3C00AF2FE3E}"/>
              </a:ext>
            </a:extLst>
          </p:cNvPr>
          <p:cNvCxnSpPr>
            <a:cxnSpLocks/>
            <a:stCxn id="13" idx="1"/>
            <a:endCxn id="5" idx="1"/>
          </p:cNvCxnSpPr>
          <p:nvPr/>
        </p:nvCxnSpPr>
        <p:spPr>
          <a:xfrm rot="10800000" flipH="1">
            <a:off x="4173415" y="1572448"/>
            <a:ext cx="516114" cy="3581556"/>
          </a:xfrm>
          <a:prstGeom prst="bentConnector3">
            <a:avLst>
              <a:gd name="adj1" fmla="val -44293"/>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C498B63-C5BB-4FA2-8AA5-4BD167401158}"/>
              </a:ext>
            </a:extLst>
          </p:cNvPr>
          <p:cNvCxnSpPr>
            <a:cxnSpLocks/>
            <a:stCxn id="5" idx="2"/>
            <a:endCxn id="55" idx="0"/>
          </p:cNvCxnSpPr>
          <p:nvPr/>
        </p:nvCxnSpPr>
        <p:spPr>
          <a:xfrm flipH="1">
            <a:off x="5269523" y="1801047"/>
            <a:ext cx="2" cy="445356"/>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C331C4C-C9E3-4A21-87FC-52F1C5DF34B2}"/>
              </a:ext>
            </a:extLst>
          </p:cNvPr>
          <p:cNvCxnSpPr>
            <a:cxnSpLocks/>
            <a:stCxn id="33" idx="1"/>
            <a:endCxn id="5" idx="3"/>
          </p:cNvCxnSpPr>
          <p:nvPr/>
        </p:nvCxnSpPr>
        <p:spPr>
          <a:xfrm flipH="1">
            <a:off x="5849530" y="1572444"/>
            <a:ext cx="732397" cy="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5053A23-CE84-4680-BBFD-809CD0948F38}"/>
              </a:ext>
            </a:extLst>
          </p:cNvPr>
          <p:cNvSpPr txBox="1"/>
          <p:nvPr/>
        </p:nvSpPr>
        <p:spPr>
          <a:xfrm>
            <a:off x="3411903" y="5026448"/>
            <a:ext cx="577481" cy="367125"/>
          </a:xfrm>
          <a:prstGeom prst="rect">
            <a:avLst/>
          </a:prstGeom>
          <a:noFill/>
        </p:spPr>
        <p:txBody>
          <a:bodyPr wrap="square" rtlCol="0">
            <a:spAutoFit/>
          </a:bodyPr>
          <a:lstStyle/>
          <a:p>
            <a:pPr defTabSz="914268"/>
            <a:r>
              <a:rPr lang="en-US" sz="1801" dirty="0">
                <a:solidFill>
                  <a:srgbClr val="FF0000"/>
                </a:solidFill>
                <a:latin typeface="Calibri" panose="020F0502020204030204"/>
              </a:rPr>
              <a:t>NO</a:t>
            </a:r>
          </a:p>
        </p:txBody>
      </p:sp>
      <p:sp>
        <p:nvSpPr>
          <p:cNvPr id="113" name="Rectangle 112">
            <a:extLst>
              <a:ext uri="{FF2B5EF4-FFF2-40B4-BE49-F238E27FC236}">
                <a16:creationId xmlns:a16="http://schemas.microsoft.com/office/drawing/2014/main" id="{7DBA8BA8-0727-414A-9D7D-7F0675F20342}"/>
              </a:ext>
            </a:extLst>
          </p:cNvPr>
          <p:cNvSpPr/>
          <p:nvPr/>
        </p:nvSpPr>
        <p:spPr>
          <a:xfrm>
            <a:off x="6865019" y="4599836"/>
            <a:ext cx="2184775" cy="11805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68"/>
            <a:r>
              <a:rPr lang="en-US" sz="1200" dirty="0">
                <a:solidFill>
                  <a:prstClr val="black"/>
                </a:solidFill>
                <a:latin typeface="Arial" panose="020B0604020202020204" pitchFamily="34" charset="0"/>
                <a:cs typeface="Arial" panose="020B0604020202020204" pitchFamily="34" charset="0"/>
              </a:rPr>
              <a:t>Termination criteria:</a:t>
            </a:r>
          </a:p>
          <a:p>
            <a:pPr marL="342857" indent="-342857" defTabSz="914268">
              <a:buFontTx/>
              <a:buAutoNum type="arabicPeriod"/>
            </a:pPr>
            <a:r>
              <a:rPr lang="en-US" sz="1200" dirty="0">
                <a:solidFill>
                  <a:prstClr val="black"/>
                </a:solidFill>
                <a:latin typeface="Arial" panose="020B0604020202020204" pitchFamily="34" charset="0"/>
                <a:cs typeface="Arial" panose="020B0604020202020204" pitchFamily="34" charset="0"/>
              </a:rPr>
              <a:t>Maximum number of iterations exceeded.</a:t>
            </a:r>
          </a:p>
          <a:p>
            <a:pPr marL="342857" indent="-342857" defTabSz="914268">
              <a:buFontTx/>
              <a:buAutoNum type="arabicPeriod"/>
            </a:pPr>
            <a:r>
              <a:rPr lang="en-US" sz="1200" dirty="0">
                <a:solidFill>
                  <a:prstClr val="black"/>
                </a:solidFill>
                <a:latin typeface="Arial" panose="020B0604020202020204" pitchFamily="34" charset="0"/>
                <a:cs typeface="Arial" panose="020B0604020202020204" pitchFamily="34" charset="0"/>
              </a:rPr>
              <a:t>Acceptable match found within tolerance</a:t>
            </a:r>
          </a:p>
        </p:txBody>
      </p:sp>
    </p:spTree>
    <p:extLst>
      <p:ext uri="{BB962C8B-B14F-4D97-AF65-F5344CB8AC3E}">
        <p14:creationId xmlns:p14="http://schemas.microsoft.com/office/powerpoint/2010/main" val="2227669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
            <a:extLst>
              <a:ext uri="{FF2B5EF4-FFF2-40B4-BE49-F238E27FC236}">
                <a16:creationId xmlns:a16="http://schemas.microsoft.com/office/drawing/2014/main" id="{95C5DA08-15B3-4993-B16A-904C0F439538}"/>
              </a:ext>
            </a:extLst>
          </p:cNvPr>
          <p:cNvSpPr>
            <a:spLocks noChangeAspect="1"/>
          </p:cNvSpPr>
          <p:nvPr/>
        </p:nvSpPr>
        <p:spPr>
          <a:xfrm>
            <a:off x="2723106" y="359984"/>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Start</a:t>
            </a:r>
          </a:p>
        </p:txBody>
      </p:sp>
      <p:sp>
        <p:nvSpPr>
          <p:cNvPr id="5" name="Rounded Rectangle 3">
            <a:extLst>
              <a:ext uri="{FF2B5EF4-FFF2-40B4-BE49-F238E27FC236}">
                <a16:creationId xmlns:a16="http://schemas.microsoft.com/office/drawing/2014/main" id="{CAFE10C1-364E-4307-B659-ADA91A73B5FA}"/>
              </a:ext>
            </a:extLst>
          </p:cNvPr>
          <p:cNvSpPr>
            <a:spLocks noChangeAspect="1"/>
          </p:cNvSpPr>
          <p:nvPr/>
        </p:nvSpPr>
        <p:spPr>
          <a:xfrm>
            <a:off x="3751810" y="302834"/>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Reference FEM</a:t>
            </a:r>
          </a:p>
        </p:txBody>
      </p:sp>
      <p:cxnSp>
        <p:nvCxnSpPr>
          <p:cNvPr id="6" name="Straight Arrow Connector 5">
            <a:extLst>
              <a:ext uri="{FF2B5EF4-FFF2-40B4-BE49-F238E27FC236}">
                <a16:creationId xmlns:a16="http://schemas.microsoft.com/office/drawing/2014/main" id="{32EEFD02-3F60-48C9-BC2F-249A18282556}"/>
              </a:ext>
            </a:extLst>
          </p:cNvPr>
          <p:cNvCxnSpPr>
            <a:cxnSpLocks/>
            <a:stCxn id="4" idx="3"/>
            <a:endCxn id="5" idx="1"/>
          </p:cNvCxnSpPr>
          <p:nvPr/>
        </p:nvCxnSpPr>
        <p:spPr>
          <a:xfrm>
            <a:off x="3408906" y="531434"/>
            <a:ext cx="342904" cy="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Rounded Rectangle 33">
                <a:extLst>
                  <a:ext uri="{FF2B5EF4-FFF2-40B4-BE49-F238E27FC236}">
                    <a16:creationId xmlns:a16="http://schemas.microsoft.com/office/drawing/2014/main" id="{208576E3-9EF6-4A24-9B7D-95448291F8A0}"/>
                  </a:ext>
                </a:extLst>
              </p:cNvPr>
              <p:cNvSpPr>
                <a:spLocks/>
              </p:cNvSpPr>
              <p:nvPr/>
            </p:nvSpPr>
            <p:spPr>
              <a:xfrm>
                <a:off x="5152752" y="1480279"/>
                <a:ext cx="957844" cy="1318457"/>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Extract </a:t>
                </a:r>
                <a14:m>
                  <m:oMath xmlns:m="http://schemas.openxmlformats.org/officeDocument/2006/math">
                    <m:r>
                      <a:rPr lang="en-US" sz="1101" i="1">
                        <a:solidFill>
                          <a:prstClr val="black"/>
                        </a:solidFill>
                        <a:latin typeface="Cambria Math" panose="02040503050406030204" pitchFamily="18" charset="0"/>
                      </a:rPr>
                      <m:t>𝜔</m:t>
                    </m:r>
                    <m:r>
                      <a:rPr lang="en-US" sz="1101" i="1">
                        <a:solidFill>
                          <a:prstClr val="black"/>
                        </a:solidFill>
                        <a:latin typeface="Cambria Math" panose="02040503050406030204" pitchFamily="18" charset="0"/>
                      </a:rPr>
                      <m:t> </m:t>
                    </m:r>
                    <m:r>
                      <a:rPr lang="en-US" sz="1101" i="1">
                        <a:solidFill>
                          <a:prstClr val="black"/>
                        </a:solidFill>
                        <a:latin typeface="Cambria Math" panose="02040503050406030204" pitchFamily="18" charset="0"/>
                      </a:rPr>
                      <m:t>𝑎𝑛𝑑</m:t>
                    </m:r>
                    <m:r>
                      <a:rPr lang="en-US" sz="1101" i="1">
                        <a:solidFill>
                          <a:prstClr val="black"/>
                        </a:solidFill>
                        <a:latin typeface="Cambria Math" panose="02040503050406030204" pitchFamily="18" charset="0"/>
                      </a:rPr>
                      <m:t> </m:t>
                    </m:r>
                    <m:r>
                      <a:rPr lang="en-US" sz="1101" i="1">
                        <a:solidFill>
                          <a:prstClr val="black"/>
                        </a:solidFill>
                        <a:latin typeface="Cambria Math" panose="02040503050406030204" pitchFamily="18" charset="0"/>
                      </a:rPr>
                      <m:t>𝜙</m:t>
                    </m:r>
                  </m:oMath>
                </a14:m>
                <a:endParaRPr lang="en-US" sz="1101" dirty="0">
                  <a:solidFill>
                    <a:prstClr val="black"/>
                  </a:solidFill>
                  <a:latin typeface="Arial" panose="020B0604020202020204" pitchFamily="34" charset="0"/>
                  <a:cs typeface="Arial" panose="020B0604020202020204" pitchFamily="34" charset="0"/>
                </a:endParaRPr>
              </a:p>
              <a:p>
                <a:pPr algn="ctr" defTabSz="914268"/>
                <a:r>
                  <a:rPr lang="en-US" sz="1101" dirty="0">
                    <a:solidFill>
                      <a:prstClr val="black"/>
                    </a:solidFill>
                    <a:latin typeface="Arial" panose="020B0604020202020204" pitchFamily="34" charset="0"/>
                    <a:cs typeface="Arial" panose="020B0604020202020204" pitchFamily="34" charset="0"/>
                  </a:rPr>
                  <a:t>for all load cases from reference FEM</a:t>
                </a:r>
              </a:p>
            </p:txBody>
          </p:sp>
        </mc:Choice>
        <mc:Fallback>
          <p:sp>
            <p:nvSpPr>
              <p:cNvPr id="8" name="Rounded Rectangle 33">
                <a:extLst>
                  <a:ext uri="{FF2B5EF4-FFF2-40B4-BE49-F238E27FC236}">
                    <a16:creationId xmlns:a16="http://schemas.microsoft.com/office/drawing/2014/main" id="{208576E3-9EF6-4A24-9B7D-95448291F8A0}"/>
                  </a:ext>
                </a:extLst>
              </p:cNvPr>
              <p:cNvSpPr>
                <a:spLocks noRot="1" noChangeAspect="1" noMove="1" noResize="1" noEditPoints="1" noAdjustHandles="1" noChangeArrowheads="1" noChangeShapeType="1" noTextEdit="1"/>
              </p:cNvSpPr>
              <p:nvPr/>
            </p:nvSpPr>
            <p:spPr>
              <a:xfrm>
                <a:off x="5152752" y="1480279"/>
                <a:ext cx="957844" cy="1318457"/>
              </a:xfrm>
              <a:prstGeom prst="roundRect">
                <a:avLst/>
              </a:prstGeom>
              <a:blipFill>
                <a:blip r:embed="rId2"/>
                <a:stretch>
                  <a:fillRect/>
                </a:stretch>
              </a:blipFill>
              <a:ln w="25400">
                <a:solidFill>
                  <a:schemeClr val="tx1"/>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4404454-0BD3-47AD-84D9-F0D214B886DC}"/>
              </a:ext>
            </a:extLst>
          </p:cNvPr>
          <p:cNvCxnSpPr>
            <a:cxnSpLocks/>
            <a:stCxn id="13" idx="2"/>
            <a:endCxn id="26" idx="0"/>
          </p:cNvCxnSpPr>
          <p:nvPr/>
        </p:nvCxnSpPr>
        <p:spPr>
          <a:xfrm flipH="1">
            <a:off x="6282102" y="6242361"/>
            <a:ext cx="1157" cy="238040"/>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F5BA1CD4-F0BE-468E-B1FF-DF03F75855D7}"/>
              </a:ext>
            </a:extLst>
          </p:cNvPr>
          <p:cNvSpPr>
            <a:spLocks noChangeAspect="1"/>
          </p:cNvSpPr>
          <p:nvPr/>
        </p:nvSpPr>
        <p:spPr>
          <a:xfrm>
            <a:off x="5264161" y="5380493"/>
            <a:ext cx="2038203" cy="861870"/>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Convergence</a:t>
            </a:r>
          </a:p>
        </p:txBody>
      </p:sp>
      <p:sp>
        <p:nvSpPr>
          <p:cNvPr id="26" name="Rounded Rectangle 93">
            <a:extLst>
              <a:ext uri="{FF2B5EF4-FFF2-40B4-BE49-F238E27FC236}">
                <a16:creationId xmlns:a16="http://schemas.microsoft.com/office/drawing/2014/main" id="{F46DE0C9-7026-4887-A60A-E8E94E59886A}"/>
              </a:ext>
            </a:extLst>
          </p:cNvPr>
          <p:cNvSpPr>
            <a:spLocks noChangeAspect="1"/>
          </p:cNvSpPr>
          <p:nvPr/>
        </p:nvSpPr>
        <p:spPr>
          <a:xfrm>
            <a:off x="5939203" y="6480401"/>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End</a:t>
            </a:r>
          </a:p>
        </p:txBody>
      </p:sp>
      <p:sp>
        <p:nvSpPr>
          <p:cNvPr id="38" name="Rounded Rectangle 3">
            <a:extLst>
              <a:ext uri="{FF2B5EF4-FFF2-40B4-BE49-F238E27FC236}">
                <a16:creationId xmlns:a16="http://schemas.microsoft.com/office/drawing/2014/main" id="{8840ACA6-5511-4C18-AFD3-409B631C5DA7}"/>
              </a:ext>
            </a:extLst>
          </p:cNvPr>
          <p:cNvSpPr>
            <a:spLocks noChangeAspect="1"/>
          </p:cNvSpPr>
          <p:nvPr/>
        </p:nvSpPr>
        <p:spPr>
          <a:xfrm>
            <a:off x="5317524" y="131181"/>
            <a:ext cx="1905588" cy="80639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Define n loading conditions that cause large deformation in the very flexible test case</a:t>
            </a:r>
          </a:p>
        </p:txBody>
      </p:sp>
      <mc:AlternateContent xmlns:mc="http://schemas.openxmlformats.org/markup-compatibility/2006">
        <mc:Choice xmlns:a14="http://schemas.microsoft.com/office/drawing/2010/main" Requires="a14">
          <p:sp>
            <p:nvSpPr>
              <p:cNvPr id="67" name="Rounded Rectangle 33">
                <a:extLst>
                  <a:ext uri="{FF2B5EF4-FFF2-40B4-BE49-F238E27FC236}">
                    <a16:creationId xmlns:a16="http://schemas.microsoft.com/office/drawing/2014/main" id="{A6F9A68E-C4F5-4FBD-8D08-117AA07326E9}"/>
                  </a:ext>
                </a:extLst>
              </p:cNvPr>
              <p:cNvSpPr>
                <a:spLocks/>
              </p:cNvSpPr>
              <p:nvPr/>
            </p:nvSpPr>
            <p:spPr>
              <a:xfrm>
                <a:off x="5152753" y="3067206"/>
                <a:ext cx="2258682" cy="1126828"/>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For all deformed configurations simultaneously, match the </a:t>
                </a:r>
                <a14:m>
                  <m:oMath xmlns:m="http://schemas.openxmlformats.org/officeDocument/2006/math">
                    <m:r>
                      <a:rPr lang="en-US" sz="1101" i="1">
                        <a:solidFill>
                          <a:prstClr val="black"/>
                        </a:solidFill>
                        <a:latin typeface="Cambria Math" panose="02040503050406030204" pitchFamily="18" charset="0"/>
                      </a:rPr>
                      <m:t>𝜔</m:t>
                    </m:r>
                  </m:oMath>
                </a14:m>
                <a:r>
                  <a:rPr lang="en-US" sz="1101" dirty="0">
                    <a:solidFill>
                      <a:prstClr val="black"/>
                    </a:solidFill>
                    <a:latin typeface="Arial" panose="020B0604020202020204" pitchFamily="34" charset="0"/>
                    <a:cs typeface="Arial" panose="020B0604020202020204" pitchFamily="34" charset="0"/>
                  </a:rPr>
                  <a:t> and mass properties</a:t>
                </a:r>
              </a:p>
              <a:p>
                <a:pPr algn="ctr" defTabSz="914268"/>
                <a:r>
                  <a:rPr lang="en-US" sz="1101" dirty="0">
                    <a:solidFill>
                      <a:prstClr val="black"/>
                    </a:solidFill>
                    <a:latin typeface="Arial" panose="020B0604020202020204" pitchFamily="34" charset="0"/>
                    <a:cs typeface="Arial" panose="020B0604020202020204" pitchFamily="34" charset="0"/>
                  </a:rPr>
                  <a:t>of the mistuned model with the reference model while satisfying MAC for </a:t>
                </a:r>
                <a14:m>
                  <m:oMath xmlns:m="http://schemas.openxmlformats.org/officeDocument/2006/math">
                    <m:r>
                      <a:rPr lang="en-US" sz="1101" i="1">
                        <a:solidFill>
                          <a:prstClr val="black"/>
                        </a:solidFill>
                        <a:latin typeface="Cambria Math" panose="02040503050406030204" pitchFamily="18" charset="0"/>
                      </a:rPr>
                      <m:t>𝜙</m:t>
                    </m:r>
                  </m:oMath>
                </a14:m>
                <a:endParaRPr lang="en-US" sz="1101" dirty="0">
                  <a:solidFill>
                    <a:prstClr val="black"/>
                  </a:solidFill>
                  <a:latin typeface="Arial" panose="020B0604020202020204" pitchFamily="34" charset="0"/>
                  <a:cs typeface="Arial" panose="020B0604020202020204" pitchFamily="34" charset="0"/>
                </a:endParaRPr>
              </a:p>
            </p:txBody>
          </p:sp>
        </mc:Choice>
        <mc:Fallback>
          <p:sp>
            <p:nvSpPr>
              <p:cNvPr id="67" name="Rounded Rectangle 33">
                <a:extLst>
                  <a:ext uri="{FF2B5EF4-FFF2-40B4-BE49-F238E27FC236}">
                    <a16:creationId xmlns:a16="http://schemas.microsoft.com/office/drawing/2014/main" id="{A6F9A68E-C4F5-4FBD-8D08-117AA07326E9}"/>
                  </a:ext>
                </a:extLst>
              </p:cNvPr>
              <p:cNvSpPr>
                <a:spLocks noRot="1" noChangeAspect="1" noMove="1" noResize="1" noEditPoints="1" noAdjustHandles="1" noChangeArrowheads="1" noChangeShapeType="1" noTextEdit="1"/>
              </p:cNvSpPr>
              <p:nvPr/>
            </p:nvSpPr>
            <p:spPr>
              <a:xfrm>
                <a:off x="5152753" y="3067206"/>
                <a:ext cx="2258682" cy="1126828"/>
              </a:xfrm>
              <a:prstGeom prst="roundRect">
                <a:avLst/>
              </a:prstGeom>
              <a:blipFill>
                <a:blip r:embed="rId3"/>
                <a:stretch>
                  <a:fillRect b="-1587"/>
                </a:stretch>
              </a:blipFill>
              <a:ln w="254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Rounded Rectangle 33">
                <a:extLst>
                  <a:ext uri="{FF2B5EF4-FFF2-40B4-BE49-F238E27FC236}">
                    <a16:creationId xmlns:a16="http://schemas.microsoft.com/office/drawing/2014/main" id="{15E73002-71C4-4280-BD07-211D6D07C584}"/>
                  </a:ext>
                </a:extLst>
              </p:cNvPr>
              <p:cNvSpPr>
                <a:spLocks/>
              </p:cNvSpPr>
              <p:nvPr/>
            </p:nvSpPr>
            <p:spPr>
              <a:xfrm>
                <a:off x="5357956" y="4432077"/>
                <a:ext cx="1848286" cy="710379"/>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Check mass, </a:t>
                </a:r>
                <a14:m>
                  <m:oMath xmlns:m="http://schemas.openxmlformats.org/officeDocument/2006/math">
                    <m:r>
                      <a:rPr lang="en-US" sz="1101" i="1">
                        <a:solidFill>
                          <a:prstClr val="black"/>
                        </a:solidFill>
                        <a:latin typeface="Cambria Math" panose="02040503050406030204" pitchFamily="18" charset="0"/>
                      </a:rPr>
                      <m:t>𝜔</m:t>
                    </m:r>
                    <m:r>
                      <a:rPr lang="en-US" sz="1101" i="1">
                        <a:solidFill>
                          <a:prstClr val="black"/>
                        </a:solidFill>
                        <a:latin typeface="Cambria Math" panose="02040503050406030204" pitchFamily="18" charset="0"/>
                      </a:rPr>
                      <m:t> </m:t>
                    </m:r>
                    <m:r>
                      <a:rPr lang="en-US" sz="1101" i="1">
                        <a:solidFill>
                          <a:prstClr val="black"/>
                        </a:solidFill>
                        <a:latin typeface="Cambria Math" panose="02040503050406030204" pitchFamily="18" charset="0"/>
                      </a:rPr>
                      <m:t>𝑎𝑛𝑑</m:t>
                    </m:r>
                    <m:r>
                      <a:rPr lang="en-US" sz="1101" i="1">
                        <a:solidFill>
                          <a:prstClr val="black"/>
                        </a:solidFill>
                        <a:latin typeface="Cambria Math" panose="02040503050406030204" pitchFamily="18" charset="0"/>
                      </a:rPr>
                      <m:t> </m:t>
                    </m:r>
                    <m:r>
                      <a:rPr lang="en-US" sz="1101" i="1">
                        <a:solidFill>
                          <a:prstClr val="black"/>
                        </a:solidFill>
                        <a:latin typeface="Cambria Math" panose="02040503050406030204" pitchFamily="18" charset="0"/>
                      </a:rPr>
                      <m:t>𝜙</m:t>
                    </m:r>
                  </m:oMath>
                </a14:m>
                <a:endParaRPr lang="en-US" sz="1101" dirty="0">
                  <a:solidFill>
                    <a:prstClr val="black"/>
                  </a:solidFill>
                  <a:latin typeface="Arial" panose="020B0604020202020204" pitchFamily="34" charset="0"/>
                  <a:cs typeface="Arial" panose="020B0604020202020204" pitchFamily="34" charset="0"/>
                </a:endParaRPr>
              </a:p>
              <a:p>
                <a:pPr algn="ctr" defTabSz="914268"/>
                <a:r>
                  <a:rPr lang="en-US" sz="1101" dirty="0">
                    <a:solidFill>
                      <a:prstClr val="black"/>
                    </a:solidFill>
                    <a:latin typeface="Arial" panose="020B0604020202020204" pitchFamily="34" charset="0"/>
                    <a:cs typeface="Arial" panose="020B0604020202020204" pitchFamily="34" charset="0"/>
                  </a:rPr>
                  <a:t>of the updated mistuned model against the reference results</a:t>
                </a:r>
              </a:p>
            </p:txBody>
          </p:sp>
        </mc:Choice>
        <mc:Fallback>
          <p:sp>
            <p:nvSpPr>
              <p:cNvPr id="68" name="Rounded Rectangle 33">
                <a:extLst>
                  <a:ext uri="{FF2B5EF4-FFF2-40B4-BE49-F238E27FC236}">
                    <a16:creationId xmlns:a16="http://schemas.microsoft.com/office/drawing/2014/main" id="{15E73002-71C4-4280-BD07-211D6D07C584}"/>
                  </a:ext>
                </a:extLst>
              </p:cNvPr>
              <p:cNvSpPr>
                <a:spLocks noRot="1" noChangeAspect="1" noMove="1" noResize="1" noEditPoints="1" noAdjustHandles="1" noChangeArrowheads="1" noChangeShapeType="1" noTextEdit="1"/>
              </p:cNvSpPr>
              <p:nvPr/>
            </p:nvSpPr>
            <p:spPr>
              <a:xfrm>
                <a:off x="5357956" y="4432077"/>
                <a:ext cx="1848286" cy="710379"/>
              </a:xfrm>
              <a:prstGeom prst="roundRect">
                <a:avLst/>
              </a:prstGeom>
              <a:blipFill>
                <a:blip r:embed="rId4"/>
                <a:stretch>
                  <a:fillRect t="-2479" b="-7438"/>
                </a:stretch>
              </a:blipFill>
              <a:ln w="25400">
                <a:solidFill>
                  <a:schemeClr val="tx1"/>
                </a:solidFill>
              </a:ln>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0EEFFC94-0DC7-47B9-AF47-2FFFBE96774D}"/>
              </a:ext>
            </a:extLst>
          </p:cNvPr>
          <p:cNvCxnSpPr>
            <a:cxnSpLocks/>
            <a:stCxn id="67" idx="2"/>
            <a:endCxn id="68" idx="0"/>
          </p:cNvCxnSpPr>
          <p:nvPr/>
        </p:nvCxnSpPr>
        <p:spPr>
          <a:xfrm>
            <a:off x="6282101" y="4194032"/>
            <a:ext cx="5" cy="23804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8C1CFA3-DACB-4A32-9246-82621A4E6C85}"/>
              </a:ext>
            </a:extLst>
          </p:cNvPr>
          <p:cNvSpPr txBox="1"/>
          <p:nvPr/>
        </p:nvSpPr>
        <p:spPr>
          <a:xfrm>
            <a:off x="6513965" y="6110946"/>
            <a:ext cx="677321" cy="367125"/>
          </a:xfrm>
          <a:prstGeom prst="rect">
            <a:avLst/>
          </a:prstGeom>
          <a:noFill/>
        </p:spPr>
        <p:txBody>
          <a:bodyPr wrap="square" rtlCol="0">
            <a:spAutoFit/>
          </a:bodyPr>
          <a:lstStyle/>
          <a:p>
            <a:pPr defTabSz="914268"/>
            <a:r>
              <a:rPr lang="en-US" sz="1801" dirty="0">
                <a:solidFill>
                  <a:srgbClr val="70AD47">
                    <a:lumMod val="75000"/>
                  </a:srgbClr>
                </a:solidFill>
                <a:latin typeface="Arial" panose="020B0604020202020204" pitchFamily="34" charset="0"/>
                <a:cs typeface="Arial" panose="020B0604020202020204" pitchFamily="34" charset="0"/>
              </a:rPr>
              <a:t>YES</a:t>
            </a:r>
          </a:p>
        </p:txBody>
      </p:sp>
      <p:cxnSp>
        <p:nvCxnSpPr>
          <p:cNvPr id="121" name="Elbow Connector 61">
            <a:extLst>
              <a:ext uri="{FF2B5EF4-FFF2-40B4-BE49-F238E27FC236}">
                <a16:creationId xmlns:a16="http://schemas.microsoft.com/office/drawing/2014/main" id="{1ADC87AA-6F75-48A0-A708-B22BF5F142DE}"/>
              </a:ext>
            </a:extLst>
          </p:cNvPr>
          <p:cNvCxnSpPr>
            <a:cxnSpLocks/>
            <a:stCxn id="13" idx="1"/>
            <a:endCxn id="67" idx="1"/>
          </p:cNvCxnSpPr>
          <p:nvPr/>
        </p:nvCxnSpPr>
        <p:spPr>
          <a:xfrm rot="10800000">
            <a:off x="5152763" y="3630628"/>
            <a:ext cx="111399" cy="2180809"/>
          </a:xfrm>
          <a:prstGeom prst="bentConnector3">
            <a:avLst>
              <a:gd name="adj1" fmla="val 305208"/>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A946B3DF-DC84-4860-8C4E-537A4B674B9A}"/>
              </a:ext>
            </a:extLst>
          </p:cNvPr>
          <p:cNvSpPr txBox="1"/>
          <p:nvPr/>
        </p:nvSpPr>
        <p:spPr>
          <a:xfrm>
            <a:off x="4302755" y="5486184"/>
            <a:ext cx="577481" cy="367125"/>
          </a:xfrm>
          <a:prstGeom prst="rect">
            <a:avLst/>
          </a:prstGeom>
          <a:noFill/>
        </p:spPr>
        <p:txBody>
          <a:bodyPr wrap="square" rtlCol="0">
            <a:spAutoFit/>
          </a:bodyPr>
          <a:lstStyle/>
          <a:p>
            <a:pPr defTabSz="914268"/>
            <a:r>
              <a:rPr lang="en-US" sz="1801" dirty="0">
                <a:solidFill>
                  <a:srgbClr val="FF0000"/>
                </a:solidFill>
                <a:latin typeface="Arial" panose="020B0604020202020204" pitchFamily="34" charset="0"/>
                <a:cs typeface="Arial" panose="020B0604020202020204" pitchFamily="34" charset="0"/>
              </a:rPr>
              <a:t>NO</a:t>
            </a:r>
          </a:p>
        </p:txBody>
      </p:sp>
      <p:sp>
        <p:nvSpPr>
          <p:cNvPr id="123" name="Rectangle 122">
            <a:extLst>
              <a:ext uri="{FF2B5EF4-FFF2-40B4-BE49-F238E27FC236}">
                <a16:creationId xmlns:a16="http://schemas.microsoft.com/office/drawing/2014/main" id="{8E149D54-D50E-4416-8A96-9D22EA3BC000}"/>
              </a:ext>
            </a:extLst>
          </p:cNvPr>
          <p:cNvSpPr/>
          <p:nvPr/>
        </p:nvSpPr>
        <p:spPr>
          <a:xfrm>
            <a:off x="7436949" y="5119701"/>
            <a:ext cx="2038203" cy="11169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68"/>
            <a:r>
              <a:rPr lang="en-US" sz="1101" dirty="0">
                <a:solidFill>
                  <a:prstClr val="black"/>
                </a:solidFill>
                <a:latin typeface="Arial" panose="020B0604020202020204" pitchFamily="34" charset="0"/>
                <a:cs typeface="Arial" panose="020B0604020202020204" pitchFamily="34" charset="0"/>
              </a:rPr>
              <a:t>Termination criteria:</a:t>
            </a:r>
          </a:p>
          <a:p>
            <a:pPr marL="342857" indent="-342857" defTabSz="914268">
              <a:buFontTx/>
              <a:buAutoNum type="arabicPeriod"/>
            </a:pPr>
            <a:r>
              <a:rPr lang="en-US" sz="1101" dirty="0">
                <a:solidFill>
                  <a:prstClr val="black"/>
                </a:solidFill>
                <a:latin typeface="Arial" panose="020B0604020202020204" pitchFamily="34" charset="0"/>
                <a:cs typeface="Arial" panose="020B0604020202020204" pitchFamily="34" charset="0"/>
              </a:rPr>
              <a:t>Maximum number of iterations exceeded</a:t>
            </a:r>
          </a:p>
          <a:p>
            <a:pPr marL="342857" indent="-342857" defTabSz="914268">
              <a:buFontTx/>
              <a:buAutoNum type="arabicPeriod"/>
            </a:pPr>
            <a:r>
              <a:rPr lang="en-US" sz="1101" dirty="0">
                <a:solidFill>
                  <a:prstClr val="black"/>
                </a:solidFill>
                <a:latin typeface="Arial" panose="020B0604020202020204" pitchFamily="34" charset="0"/>
                <a:cs typeface="Arial" panose="020B0604020202020204" pitchFamily="34" charset="0"/>
              </a:rPr>
              <a:t>Acceptable match found within tolerance</a:t>
            </a:r>
          </a:p>
        </p:txBody>
      </p:sp>
      <p:sp>
        <p:nvSpPr>
          <p:cNvPr id="135" name="Rounded Rectangle 33">
            <a:extLst>
              <a:ext uri="{FF2B5EF4-FFF2-40B4-BE49-F238E27FC236}">
                <a16:creationId xmlns:a16="http://schemas.microsoft.com/office/drawing/2014/main" id="{41EF03AE-A4C5-4F09-BC0C-B818829E41F8}"/>
              </a:ext>
            </a:extLst>
          </p:cNvPr>
          <p:cNvSpPr>
            <a:spLocks/>
          </p:cNvSpPr>
          <p:nvPr/>
        </p:nvSpPr>
        <p:spPr>
          <a:xfrm>
            <a:off x="3600788" y="1028406"/>
            <a:ext cx="1458693" cy="58911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Generate mistuned model</a:t>
            </a:r>
          </a:p>
        </p:txBody>
      </p:sp>
      <mc:AlternateContent xmlns:mc="http://schemas.openxmlformats.org/markup-compatibility/2006">
        <mc:Choice xmlns:a14="http://schemas.microsoft.com/office/drawing/2010/main" Requires="a14">
          <p:sp>
            <p:nvSpPr>
              <p:cNvPr id="39" name="Rounded Rectangle 33">
                <a:extLst>
                  <a:ext uri="{FF2B5EF4-FFF2-40B4-BE49-F238E27FC236}">
                    <a16:creationId xmlns:a16="http://schemas.microsoft.com/office/drawing/2014/main" id="{6A509EC5-54F5-45D1-AFEA-6B10864E44B9}"/>
                  </a:ext>
                </a:extLst>
              </p:cNvPr>
              <p:cNvSpPr>
                <a:spLocks/>
              </p:cNvSpPr>
              <p:nvPr/>
            </p:nvSpPr>
            <p:spPr>
              <a:xfrm>
                <a:off x="6425893" y="1480279"/>
                <a:ext cx="1016844" cy="1318457"/>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8"/>
                <a:r>
                  <a:rPr lang="en-US" sz="1101" dirty="0">
                    <a:solidFill>
                      <a:prstClr val="black"/>
                    </a:solidFill>
                    <a:latin typeface="Arial" panose="020B0604020202020204" pitchFamily="34" charset="0"/>
                    <a:cs typeface="Arial" panose="020B0604020202020204" pitchFamily="34" charset="0"/>
                  </a:rPr>
                  <a:t>Extract</a:t>
                </a:r>
              </a:p>
              <a:p>
                <a:pPr algn="ctr" defTabSz="914268"/>
                <a14:m>
                  <m:oMathPara xmlns:m="http://schemas.openxmlformats.org/officeDocument/2006/math">
                    <m:oMathParaPr>
                      <m:jc m:val="centerGroup"/>
                    </m:oMathParaPr>
                    <m:oMath xmlns:m="http://schemas.openxmlformats.org/officeDocument/2006/math">
                      <m:r>
                        <a:rPr lang="en-US" sz="1101" i="1">
                          <a:solidFill>
                            <a:prstClr val="black"/>
                          </a:solidFill>
                          <a:latin typeface="Cambria Math" panose="02040503050406030204" pitchFamily="18" charset="0"/>
                        </a:rPr>
                        <m:t>𝜔</m:t>
                      </m:r>
                      <m:r>
                        <a:rPr lang="en-US" sz="1101" i="1">
                          <a:solidFill>
                            <a:prstClr val="black"/>
                          </a:solidFill>
                          <a:latin typeface="Cambria Math" panose="02040503050406030204" pitchFamily="18" charset="0"/>
                        </a:rPr>
                        <m:t> </m:t>
                      </m:r>
                      <m:r>
                        <a:rPr lang="en-US" sz="1101" i="1">
                          <a:solidFill>
                            <a:prstClr val="black"/>
                          </a:solidFill>
                          <a:latin typeface="Cambria Math" panose="02040503050406030204" pitchFamily="18" charset="0"/>
                        </a:rPr>
                        <m:t>𝑎𝑛𝑑</m:t>
                      </m:r>
                      <m:r>
                        <a:rPr lang="en-US" sz="1101" i="1">
                          <a:solidFill>
                            <a:prstClr val="black"/>
                          </a:solidFill>
                          <a:latin typeface="Cambria Math" panose="02040503050406030204" pitchFamily="18" charset="0"/>
                        </a:rPr>
                        <m:t> </m:t>
                      </m:r>
                      <m:r>
                        <a:rPr lang="en-US" sz="1101" i="1">
                          <a:solidFill>
                            <a:prstClr val="black"/>
                          </a:solidFill>
                          <a:latin typeface="Cambria Math" panose="02040503050406030204" pitchFamily="18" charset="0"/>
                        </a:rPr>
                        <m:t>𝜙</m:t>
                      </m:r>
                    </m:oMath>
                  </m:oMathPara>
                </a14:m>
                <a:endParaRPr lang="en-US" sz="1101" dirty="0">
                  <a:solidFill>
                    <a:prstClr val="black"/>
                  </a:solidFill>
                  <a:latin typeface="Arial" panose="020B0604020202020204" pitchFamily="34" charset="0"/>
                  <a:cs typeface="Arial" panose="020B0604020202020204" pitchFamily="34" charset="0"/>
                </a:endParaRPr>
              </a:p>
              <a:p>
                <a:pPr algn="ctr" defTabSz="914268"/>
                <a:r>
                  <a:rPr lang="en-US" sz="1101" dirty="0">
                    <a:solidFill>
                      <a:prstClr val="black"/>
                    </a:solidFill>
                    <a:latin typeface="Arial" panose="020B0604020202020204" pitchFamily="34" charset="0"/>
                    <a:cs typeface="Arial" panose="020B0604020202020204" pitchFamily="34" charset="0"/>
                  </a:rPr>
                  <a:t> for all load cases from mistuned FEM</a:t>
                </a:r>
              </a:p>
            </p:txBody>
          </p:sp>
        </mc:Choice>
        <mc:Fallback>
          <p:sp>
            <p:nvSpPr>
              <p:cNvPr id="39" name="Rounded Rectangle 33">
                <a:extLst>
                  <a:ext uri="{FF2B5EF4-FFF2-40B4-BE49-F238E27FC236}">
                    <a16:creationId xmlns:a16="http://schemas.microsoft.com/office/drawing/2014/main" id="{6A509EC5-54F5-45D1-AFEA-6B10864E44B9}"/>
                  </a:ext>
                </a:extLst>
              </p:cNvPr>
              <p:cNvSpPr>
                <a:spLocks noRot="1" noChangeAspect="1" noMove="1" noResize="1" noEditPoints="1" noAdjustHandles="1" noChangeArrowheads="1" noChangeShapeType="1" noTextEdit="1"/>
              </p:cNvSpPr>
              <p:nvPr/>
            </p:nvSpPr>
            <p:spPr>
              <a:xfrm>
                <a:off x="6425893" y="1480279"/>
                <a:ext cx="1016844" cy="1318457"/>
              </a:xfrm>
              <a:prstGeom prst="roundRect">
                <a:avLst/>
              </a:prstGeom>
              <a:blipFill>
                <a:blip r:embed="rId5"/>
                <a:stretch>
                  <a:fillRect/>
                </a:stretch>
              </a:blipFill>
              <a:ln w="25400">
                <a:solidFill>
                  <a:schemeClr val="tx1"/>
                </a:solidFill>
              </a:ln>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675CA4AC-D79C-4B04-A5FF-EACB9CAB4E4F}"/>
              </a:ext>
            </a:extLst>
          </p:cNvPr>
          <p:cNvCxnSpPr>
            <a:cxnSpLocks/>
            <a:stCxn id="38" idx="2"/>
            <a:endCxn id="8" idx="0"/>
          </p:cNvCxnSpPr>
          <p:nvPr/>
        </p:nvCxnSpPr>
        <p:spPr>
          <a:xfrm flipH="1">
            <a:off x="5631673" y="937565"/>
            <a:ext cx="638644" cy="542706"/>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5A053E-B6E3-4DFC-AF0D-4DA404BD9EA4}"/>
              </a:ext>
            </a:extLst>
          </p:cNvPr>
          <p:cNvCxnSpPr>
            <a:cxnSpLocks/>
            <a:stCxn id="5" idx="2"/>
            <a:endCxn id="135" idx="0"/>
          </p:cNvCxnSpPr>
          <p:nvPr/>
        </p:nvCxnSpPr>
        <p:spPr>
          <a:xfrm flipH="1">
            <a:off x="4330125" y="760039"/>
            <a:ext cx="1684" cy="26836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EC800EE-985F-48AB-A0A3-013336179E57}"/>
              </a:ext>
            </a:extLst>
          </p:cNvPr>
          <p:cNvCxnSpPr>
            <a:cxnSpLocks/>
            <a:stCxn id="5" idx="3"/>
            <a:endCxn id="38" idx="1"/>
          </p:cNvCxnSpPr>
          <p:nvPr/>
        </p:nvCxnSpPr>
        <p:spPr>
          <a:xfrm>
            <a:off x="4911815" y="531435"/>
            <a:ext cx="405719" cy="2936"/>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1F619F-170B-4FA0-AE75-0A271E06B326}"/>
              </a:ext>
            </a:extLst>
          </p:cNvPr>
          <p:cNvCxnSpPr>
            <a:cxnSpLocks/>
            <a:stCxn id="68" idx="2"/>
            <a:endCxn id="13" idx="0"/>
          </p:cNvCxnSpPr>
          <p:nvPr/>
        </p:nvCxnSpPr>
        <p:spPr>
          <a:xfrm>
            <a:off x="6282101" y="5142451"/>
            <a:ext cx="1156" cy="23804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D2F192C-81AA-48CC-8186-48B278B6FE73}"/>
              </a:ext>
            </a:extLst>
          </p:cNvPr>
          <p:cNvCxnSpPr>
            <a:cxnSpLocks/>
            <a:stCxn id="135" idx="3"/>
          </p:cNvCxnSpPr>
          <p:nvPr/>
        </p:nvCxnSpPr>
        <p:spPr>
          <a:xfrm flipV="1">
            <a:off x="5059482" y="947211"/>
            <a:ext cx="405719" cy="375744"/>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EA4251E4-79BC-45BD-8CE8-E988EF5F662F}"/>
              </a:ext>
            </a:extLst>
          </p:cNvPr>
          <p:cNvCxnSpPr>
            <a:cxnSpLocks/>
            <a:stCxn id="38" idx="2"/>
            <a:endCxn id="39" idx="0"/>
          </p:cNvCxnSpPr>
          <p:nvPr/>
        </p:nvCxnSpPr>
        <p:spPr>
          <a:xfrm>
            <a:off x="6270320" y="937565"/>
            <a:ext cx="663996" cy="542706"/>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774D5FA-8AE7-43D2-BBB4-C2993E9518BC}"/>
              </a:ext>
            </a:extLst>
          </p:cNvPr>
          <p:cNvCxnSpPr>
            <a:cxnSpLocks/>
            <a:stCxn id="8" idx="2"/>
          </p:cNvCxnSpPr>
          <p:nvPr/>
        </p:nvCxnSpPr>
        <p:spPr>
          <a:xfrm>
            <a:off x="5631673" y="2798737"/>
            <a:ext cx="0" cy="268475"/>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57B5DB7-B719-4153-A487-4B5815293D55}"/>
              </a:ext>
            </a:extLst>
          </p:cNvPr>
          <p:cNvCxnSpPr>
            <a:cxnSpLocks/>
            <a:stCxn id="39" idx="2"/>
          </p:cNvCxnSpPr>
          <p:nvPr/>
        </p:nvCxnSpPr>
        <p:spPr>
          <a:xfrm>
            <a:off x="6934313" y="2798737"/>
            <a:ext cx="0" cy="268475"/>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782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5EE4-A4FC-4135-9548-AFE14CD46A8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Paper 5 implementation – Journal paper</a:t>
            </a:r>
          </a:p>
        </p:txBody>
      </p:sp>
      <p:pic>
        <p:nvPicPr>
          <p:cNvPr id="5" name="Picture 4">
            <a:extLst>
              <a:ext uri="{FF2B5EF4-FFF2-40B4-BE49-F238E27FC236}">
                <a16:creationId xmlns:a16="http://schemas.microsoft.com/office/drawing/2014/main" id="{32921BC2-49D2-4880-B0AE-808BB4BE8029}"/>
              </a:ext>
            </a:extLst>
          </p:cNvPr>
          <p:cNvPicPr>
            <a:picLocks noChangeAspect="1"/>
          </p:cNvPicPr>
          <p:nvPr/>
        </p:nvPicPr>
        <p:blipFill>
          <a:blip r:embed="rId2"/>
          <a:stretch>
            <a:fillRect/>
          </a:stretch>
        </p:blipFill>
        <p:spPr>
          <a:xfrm>
            <a:off x="2221924" y="1690689"/>
            <a:ext cx="7748155" cy="5113781"/>
          </a:xfrm>
          <a:prstGeom prst="rect">
            <a:avLst/>
          </a:prstGeom>
        </p:spPr>
      </p:pic>
    </p:spTree>
    <p:extLst>
      <p:ext uri="{BB962C8B-B14F-4D97-AF65-F5344CB8AC3E}">
        <p14:creationId xmlns:p14="http://schemas.microsoft.com/office/powerpoint/2010/main" val="993024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DAF6-9AA1-44FA-ACE3-68B960C15A58}"/>
              </a:ext>
            </a:extLst>
          </p:cNvPr>
          <p:cNvSpPr>
            <a:spLocks noGrp="1"/>
          </p:cNvSpPr>
          <p:nvPr>
            <p:ph type="title"/>
          </p:nvPr>
        </p:nvSpPr>
        <p:spPr>
          <a:xfrm>
            <a:off x="33527" y="33445"/>
            <a:ext cx="4081273" cy="1325563"/>
          </a:xfrm>
        </p:spPr>
        <p:txBody>
          <a:bodyPr/>
          <a:lstStyle/>
          <a:p>
            <a:r>
              <a:rPr lang="en-US" dirty="0">
                <a:latin typeface="Arial" panose="020B0604020202020204" pitchFamily="34" charset="0"/>
                <a:cs typeface="Arial" panose="020B0604020202020204" pitchFamily="34" charset="0"/>
              </a:rPr>
              <a:t>Single shot optimization</a:t>
            </a:r>
          </a:p>
        </p:txBody>
      </p:sp>
      <p:sp>
        <p:nvSpPr>
          <p:cNvPr id="4" name="Rounded Rectangle 2">
            <a:extLst>
              <a:ext uri="{FF2B5EF4-FFF2-40B4-BE49-F238E27FC236}">
                <a16:creationId xmlns:a16="http://schemas.microsoft.com/office/drawing/2014/main" id="{95C5DA08-15B3-4993-B16A-904C0F439538}"/>
              </a:ext>
            </a:extLst>
          </p:cNvPr>
          <p:cNvSpPr>
            <a:spLocks noChangeAspect="1"/>
          </p:cNvSpPr>
          <p:nvPr/>
        </p:nvSpPr>
        <p:spPr>
          <a:xfrm>
            <a:off x="3173009" y="1889692"/>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a:latin typeface="Arial" panose="020B0604020202020204" pitchFamily="34" charset="0"/>
                <a:cs typeface="Arial" panose="020B0604020202020204" pitchFamily="34" charset="0"/>
              </a:rPr>
              <a:t>Start</a:t>
            </a:r>
          </a:p>
        </p:txBody>
      </p:sp>
      <p:sp>
        <p:nvSpPr>
          <p:cNvPr id="5" name="Rounded Rectangle 3">
            <a:extLst>
              <a:ext uri="{FF2B5EF4-FFF2-40B4-BE49-F238E27FC236}">
                <a16:creationId xmlns:a16="http://schemas.microsoft.com/office/drawing/2014/main" id="{CAFE10C1-364E-4307-B659-ADA91A73B5FA}"/>
              </a:ext>
            </a:extLst>
          </p:cNvPr>
          <p:cNvSpPr>
            <a:spLocks noChangeAspect="1"/>
          </p:cNvSpPr>
          <p:nvPr/>
        </p:nvSpPr>
        <p:spPr>
          <a:xfrm>
            <a:off x="4192734" y="1832542"/>
            <a:ext cx="1159996" cy="457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a:solidFill>
                  <a:schemeClr val="tx1"/>
                </a:solidFill>
                <a:latin typeface="Arial" panose="020B0604020202020204" pitchFamily="34" charset="0"/>
                <a:cs typeface="Arial" panose="020B0604020202020204" pitchFamily="34" charset="0"/>
              </a:rPr>
              <a:t>Reference FEM</a:t>
            </a:r>
          </a:p>
        </p:txBody>
      </p:sp>
      <p:cxnSp>
        <p:nvCxnSpPr>
          <p:cNvPr id="6" name="Straight Arrow Connector 5">
            <a:extLst>
              <a:ext uri="{FF2B5EF4-FFF2-40B4-BE49-F238E27FC236}">
                <a16:creationId xmlns:a16="http://schemas.microsoft.com/office/drawing/2014/main" id="{32EEFD02-3F60-48C9-BC2F-249A18282556}"/>
              </a:ext>
            </a:extLst>
          </p:cNvPr>
          <p:cNvCxnSpPr>
            <a:cxnSpLocks/>
            <a:stCxn id="4" idx="3"/>
            <a:endCxn id="5" idx="1"/>
          </p:cNvCxnSpPr>
          <p:nvPr/>
        </p:nvCxnSpPr>
        <p:spPr>
          <a:xfrm>
            <a:off x="3858810" y="2061142"/>
            <a:ext cx="333925" cy="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Elbow Connector 24">
            <a:extLst>
              <a:ext uri="{FF2B5EF4-FFF2-40B4-BE49-F238E27FC236}">
                <a16:creationId xmlns:a16="http://schemas.microsoft.com/office/drawing/2014/main" id="{8BE78CF0-D4AB-437C-899C-8D77BCE2BD76}"/>
              </a:ext>
            </a:extLst>
          </p:cNvPr>
          <p:cNvCxnSpPr>
            <a:cxnSpLocks/>
            <a:stCxn id="5" idx="3"/>
            <a:endCxn id="18" idx="1"/>
          </p:cNvCxnSpPr>
          <p:nvPr/>
        </p:nvCxnSpPr>
        <p:spPr>
          <a:xfrm flipV="1">
            <a:off x="5352731" y="1103588"/>
            <a:ext cx="357582" cy="957554"/>
          </a:xfrm>
          <a:prstGeom prst="bentConnector3">
            <a:avLst>
              <a:gd name="adj1" fmla="val 50000"/>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8" name="Rounded Rectangle 33">
            <a:extLst>
              <a:ext uri="{FF2B5EF4-FFF2-40B4-BE49-F238E27FC236}">
                <a16:creationId xmlns:a16="http://schemas.microsoft.com/office/drawing/2014/main" id="{208576E3-9EF6-4A24-9B7D-95448291F8A0}"/>
              </a:ext>
            </a:extLst>
          </p:cNvPr>
          <p:cNvSpPr>
            <a:spLocks/>
          </p:cNvSpPr>
          <p:nvPr/>
        </p:nvSpPr>
        <p:spPr>
          <a:xfrm>
            <a:off x="5813721" y="1718242"/>
            <a:ext cx="1828800" cy="68580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rial" panose="020B0604020202020204" pitchFamily="34" charset="0"/>
                <a:cs typeface="Arial" panose="020B0604020202020204" pitchFamily="34" charset="0"/>
              </a:rPr>
              <a:t>Extract reference values:</a:t>
            </a:r>
          </a:p>
          <a:p>
            <a:pPr algn="ctr"/>
            <a:r>
              <a:rPr lang="en-US" sz="1100" dirty="0">
                <a:solidFill>
                  <a:schemeClr val="tx1"/>
                </a:solidFill>
                <a:latin typeface="Arial" panose="020B0604020202020204" pitchFamily="34" charset="0"/>
                <a:cs typeface="Arial" panose="020B0604020202020204" pitchFamily="34" charset="0"/>
              </a:rPr>
              <a:t>structural frequencies and mode shapes</a:t>
            </a:r>
          </a:p>
        </p:txBody>
      </p:sp>
      <p:cxnSp>
        <p:nvCxnSpPr>
          <p:cNvPr id="9" name="Straight Arrow Connector 8">
            <a:extLst>
              <a:ext uri="{FF2B5EF4-FFF2-40B4-BE49-F238E27FC236}">
                <a16:creationId xmlns:a16="http://schemas.microsoft.com/office/drawing/2014/main" id="{4785D009-FB8D-4FC6-9CEA-19D9AD4A3D44}"/>
              </a:ext>
            </a:extLst>
          </p:cNvPr>
          <p:cNvCxnSpPr>
            <a:cxnSpLocks/>
            <a:stCxn id="5" idx="3"/>
            <a:endCxn id="8" idx="1"/>
          </p:cNvCxnSpPr>
          <p:nvPr/>
        </p:nvCxnSpPr>
        <p:spPr>
          <a:xfrm>
            <a:off x="5352732" y="2061142"/>
            <a:ext cx="460990"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Elbow Connector 45">
            <a:extLst>
              <a:ext uri="{FF2B5EF4-FFF2-40B4-BE49-F238E27FC236}">
                <a16:creationId xmlns:a16="http://schemas.microsoft.com/office/drawing/2014/main" id="{25ACD2E5-E9AF-4EF5-B91C-809E4179924D}"/>
              </a:ext>
            </a:extLst>
          </p:cNvPr>
          <p:cNvCxnSpPr>
            <a:cxnSpLocks/>
            <a:stCxn id="16" idx="3"/>
            <a:endCxn id="20" idx="0"/>
          </p:cNvCxnSpPr>
          <p:nvPr/>
        </p:nvCxnSpPr>
        <p:spPr>
          <a:xfrm>
            <a:off x="7679486" y="1361543"/>
            <a:ext cx="254148" cy="1296848"/>
          </a:xfrm>
          <a:prstGeom prst="bentConnector2">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Elbow Connector 61">
            <a:extLst>
              <a:ext uri="{FF2B5EF4-FFF2-40B4-BE49-F238E27FC236}">
                <a16:creationId xmlns:a16="http://schemas.microsoft.com/office/drawing/2014/main" id="{907B4225-3B9C-4E21-B6F0-E203D2D86D35}"/>
              </a:ext>
            </a:extLst>
          </p:cNvPr>
          <p:cNvCxnSpPr>
            <a:cxnSpLocks/>
            <a:stCxn id="8" idx="3"/>
            <a:endCxn id="20" idx="0"/>
          </p:cNvCxnSpPr>
          <p:nvPr/>
        </p:nvCxnSpPr>
        <p:spPr>
          <a:xfrm>
            <a:off x="7642522" y="2061142"/>
            <a:ext cx="291113" cy="597248"/>
          </a:xfrm>
          <a:prstGeom prst="bentConnector2">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404454-0BD3-47AD-84D9-F0D214B886DC}"/>
              </a:ext>
            </a:extLst>
          </p:cNvPr>
          <p:cNvCxnSpPr>
            <a:cxnSpLocks/>
            <a:stCxn id="20" idx="3"/>
            <a:endCxn id="26" idx="1"/>
          </p:cNvCxnSpPr>
          <p:nvPr/>
        </p:nvCxnSpPr>
        <p:spPr>
          <a:xfrm flipV="1">
            <a:off x="9993910" y="4225685"/>
            <a:ext cx="806153" cy="2"/>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F5BA1CD4-F0BE-468E-B1FF-DF03F75855D7}"/>
              </a:ext>
            </a:extLst>
          </p:cNvPr>
          <p:cNvSpPr>
            <a:spLocks noChangeAspect="1"/>
          </p:cNvSpPr>
          <p:nvPr/>
        </p:nvSpPr>
        <p:spPr>
          <a:xfrm>
            <a:off x="10302985" y="5222514"/>
            <a:ext cx="1679954" cy="1554480"/>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dirty="0">
                <a:solidFill>
                  <a:schemeClr val="tx1"/>
                </a:solidFill>
                <a:latin typeface="Arial" panose="020B0604020202020204" pitchFamily="34" charset="0"/>
                <a:cs typeface="Arial" panose="020B0604020202020204" pitchFamily="34" charset="0"/>
              </a:rPr>
              <a:t>Recover initial reference FEM?</a:t>
            </a:r>
          </a:p>
        </p:txBody>
      </p:sp>
      <p:grpSp>
        <p:nvGrpSpPr>
          <p:cNvPr id="14" name="Group 13">
            <a:extLst>
              <a:ext uri="{FF2B5EF4-FFF2-40B4-BE49-F238E27FC236}">
                <a16:creationId xmlns:a16="http://schemas.microsoft.com/office/drawing/2014/main" id="{3AB2E9A7-B81D-432D-AAEA-7DD61364158F}"/>
              </a:ext>
            </a:extLst>
          </p:cNvPr>
          <p:cNvGrpSpPr/>
          <p:nvPr/>
        </p:nvGrpSpPr>
        <p:grpSpPr>
          <a:xfrm>
            <a:off x="4836808" y="832532"/>
            <a:ext cx="2842679" cy="757612"/>
            <a:chOff x="1180621" y="-835020"/>
            <a:chExt cx="2842678" cy="757613"/>
          </a:xfrm>
        </p:grpSpPr>
        <p:sp>
          <p:nvSpPr>
            <p:cNvPr id="15" name="TextBox 14">
              <a:extLst>
                <a:ext uri="{FF2B5EF4-FFF2-40B4-BE49-F238E27FC236}">
                  <a16:creationId xmlns:a16="http://schemas.microsoft.com/office/drawing/2014/main" id="{5019876F-5EFD-4A49-A5A6-3D87FD14DC69}"/>
                </a:ext>
              </a:extLst>
            </p:cNvPr>
            <p:cNvSpPr txBox="1"/>
            <p:nvPr/>
          </p:nvSpPr>
          <p:spPr>
            <a:xfrm>
              <a:off x="1180621" y="-835020"/>
              <a:ext cx="917239" cy="277001"/>
            </a:xfrm>
            <a:prstGeom prst="rect">
              <a:avLst/>
            </a:prstGeom>
            <a:noFill/>
          </p:spPr>
          <p:txBody>
            <a:bodyPr wrap="none" lIns="91440" tIns="45721" rIns="91440" bIns="45721" rtlCol="0" anchor="t">
              <a:spAutoFit/>
            </a:bodyPr>
            <a:lstStyle/>
            <a:p>
              <a:r>
                <a:rPr lang="en-US" sz="1200" dirty="0">
                  <a:latin typeface="Arial" panose="020B0604020202020204" pitchFamily="34" charset="0"/>
                  <a:cs typeface="Arial" panose="020B0604020202020204" pitchFamily="34" charset="0"/>
                </a:rPr>
                <a:t>N</a:t>
              </a:r>
              <a:r>
                <a:rPr lang="en-US" sz="1200" baseline="-25000" dirty="0">
                  <a:latin typeface="Arial" panose="020B0604020202020204" pitchFamily="34" charset="0"/>
                  <a:cs typeface="Arial" panose="020B0604020202020204" pitchFamily="34" charset="0"/>
                </a:rPr>
                <a:t>mistune</a:t>
              </a:r>
              <a:r>
                <a:rPr lang="en-US" sz="1200" dirty="0">
                  <a:latin typeface="Arial" panose="020B0604020202020204" pitchFamily="34" charset="0"/>
                  <a:cs typeface="Arial" panose="020B0604020202020204" pitchFamily="34" charset="0"/>
                </a:rPr>
                <a:t> = n</a:t>
              </a:r>
              <a:endParaRPr lang="en-US" sz="1202" dirty="0">
                <a:latin typeface="Arial" panose="020B0604020202020204" pitchFamily="34" charset="0"/>
                <a:cs typeface="Arial" panose="020B0604020202020204" pitchFamily="34" charset="0"/>
              </a:endParaRPr>
            </a:p>
          </p:txBody>
        </p:sp>
        <p:sp>
          <p:nvSpPr>
            <p:cNvPr id="16" name="Rounded Rectangle 53">
              <a:extLst>
                <a:ext uri="{FF2B5EF4-FFF2-40B4-BE49-F238E27FC236}">
                  <a16:creationId xmlns:a16="http://schemas.microsoft.com/office/drawing/2014/main" id="{625DF99D-CA5A-4753-992F-2AD7318D555C}"/>
                </a:ext>
              </a:extLst>
            </p:cNvPr>
            <p:cNvSpPr>
              <a:spLocks/>
            </p:cNvSpPr>
            <p:nvPr/>
          </p:nvSpPr>
          <p:spPr>
            <a:xfrm>
              <a:off x="2377380" y="-534608"/>
              <a:ext cx="1645919" cy="45720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2">
                <a:solidFill>
                  <a:schemeClr val="tx1"/>
                </a:solidFill>
                <a:latin typeface="Arial" panose="020B0604020202020204" pitchFamily="34" charset="0"/>
                <a:cs typeface="Arial" panose="020B0604020202020204" pitchFamily="34" charset="0"/>
              </a:endParaRPr>
            </a:p>
          </p:txBody>
        </p:sp>
        <p:sp>
          <p:nvSpPr>
            <p:cNvPr id="17" name="Rounded Rectangle 44">
              <a:extLst>
                <a:ext uri="{FF2B5EF4-FFF2-40B4-BE49-F238E27FC236}">
                  <a16:creationId xmlns:a16="http://schemas.microsoft.com/office/drawing/2014/main" id="{74535898-FABA-495F-9618-0A1FEA8C72E9}"/>
                </a:ext>
              </a:extLst>
            </p:cNvPr>
            <p:cNvSpPr>
              <a:spLocks/>
            </p:cNvSpPr>
            <p:nvPr/>
          </p:nvSpPr>
          <p:spPr>
            <a:xfrm>
              <a:off x="2274675" y="-647252"/>
              <a:ext cx="1645919" cy="45720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2">
                <a:solidFill>
                  <a:schemeClr val="tx1"/>
                </a:solidFill>
                <a:latin typeface="Arial" panose="020B0604020202020204" pitchFamily="34" charset="0"/>
                <a:cs typeface="Arial" panose="020B0604020202020204" pitchFamily="34" charset="0"/>
              </a:endParaRPr>
            </a:p>
          </p:txBody>
        </p:sp>
        <p:sp>
          <p:nvSpPr>
            <p:cNvPr id="18" name="Rounded Rectangle 4">
              <a:extLst>
                <a:ext uri="{FF2B5EF4-FFF2-40B4-BE49-F238E27FC236}">
                  <a16:creationId xmlns:a16="http://schemas.microsoft.com/office/drawing/2014/main" id="{92AE128C-339C-4981-829B-CDE0732500B1}"/>
                </a:ext>
              </a:extLst>
            </p:cNvPr>
            <p:cNvSpPr>
              <a:spLocks/>
            </p:cNvSpPr>
            <p:nvPr/>
          </p:nvSpPr>
          <p:spPr>
            <a:xfrm>
              <a:off x="2054126" y="-829080"/>
              <a:ext cx="1773702" cy="530238"/>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ctr"/>
            <a:lstStyle/>
            <a:p>
              <a:pPr algn="ctr"/>
              <a:r>
                <a:rPr lang="en-US" sz="1200" dirty="0">
                  <a:solidFill>
                    <a:schemeClr val="tx1"/>
                  </a:solidFill>
                  <a:latin typeface="Arial" panose="020B0604020202020204" pitchFamily="34" charset="0"/>
                  <a:cs typeface="Arial" panose="020B0604020202020204" pitchFamily="34" charset="0"/>
                </a:rPr>
                <a:t>Randomly “Mistune” properties:</a:t>
              </a:r>
            </a:p>
            <a:p>
              <a:pPr algn="ctr"/>
              <a:r>
                <a:rPr lang="en-US" sz="1200" dirty="0">
                  <a:solidFill>
                    <a:schemeClr val="tx1"/>
                  </a:solidFill>
                  <a:latin typeface="Arial" panose="020B0604020202020204" pitchFamily="34" charset="0"/>
                  <a:cs typeface="Arial" panose="020B0604020202020204" pitchFamily="34" charset="0"/>
                </a:rPr>
                <a:t>mass and stiffness</a:t>
              </a:r>
            </a:p>
          </p:txBody>
        </p:sp>
      </p:grpSp>
      <p:grpSp>
        <p:nvGrpSpPr>
          <p:cNvPr id="19" name="Group 18">
            <a:extLst>
              <a:ext uri="{FF2B5EF4-FFF2-40B4-BE49-F238E27FC236}">
                <a16:creationId xmlns:a16="http://schemas.microsoft.com/office/drawing/2014/main" id="{CFD7A026-F51B-4682-9444-70C35CB81B6E}"/>
              </a:ext>
            </a:extLst>
          </p:cNvPr>
          <p:cNvGrpSpPr/>
          <p:nvPr/>
        </p:nvGrpSpPr>
        <p:grpSpPr>
          <a:xfrm>
            <a:off x="5873356" y="2658390"/>
            <a:ext cx="4120555" cy="3134588"/>
            <a:chOff x="12249056" y="3057651"/>
            <a:chExt cx="3840480" cy="2743200"/>
          </a:xfrm>
        </p:grpSpPr>
        <p:sp>
          <p:nvSpPr>
            <p:cNvPr id="20" name="Rounded Rectangle 75">
              <a:extLst>
                <a:ext uri="{FF2B5EF4-FFF2-40B4-BE49-F238E27FC236}">
                  <a16:creationId xmlns:a16="http://schemas.microsoft.com/office/drawing/2014/main" id="{11D10304-26BA-4CE5-A38E-B099C8E7C386}"/>
                </a:ext>
              </a:extLst>
            </p:cNvPr>
            <p:cNvSpPr>
              <a:spLocks/>
            </p:cNvSpPr>
            <p:nvPr/>
          </p:nvSpPr>
          <p:spPr>
            <a:xfrm>
              <a:off x="12249056" y="3057651"/>
              <a:ext cx="3840480" cy="2743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t"/>
            <a:lstStyle/>
            <a:p>
              <a:r>
                <a:rPr lang="en-US" sz="1200" b="1" dirty="0">
                  <a:solidFill>
                    <a:schemeClr val="tx1"/>
                  </a:solidFill>
                  <a:latin typeface="Arial" panose="020B0604020202020204" pitchFamily="34" charset="0"/>
                  <a:cs typeface="Arial" panose="020B0604020202020204" pitchFamily="34" charset="0"/>
                </a:rPr>
                <a:t>Multidisciplinary Optimization</a:t>
              </a:r>
            </a:p>
          </p:txBody>
        </p:sp>
        <p:grpSp>
          <p:nvGrpSpPr>
            <p:cNvPr id="21" name="Group 20">
              <a:extLst>
                <a:ext uri="{FF2B5EF4-FFF2-40B4-BE49-F238E27FC236}">
                  <a16:creationId xmlns:a16="http://schemas.microsoft.com/office/drawing/2014/main" id="{86ED29B7-9778-4401-A00B-634496A9DA9F}"/>
                </a:ext>
              </a:extLst>
            </p:cNvPr>
            <p:cNvGrpSpPr/>
            <p:nvPr/>
          </p:nvGrpSpPr>
          <p:grpSpPr>
            <a:xfrm>
              <a:off x="12607694" y="3558484"/>
              <a:ext cx="3159798" cy="2005445"/>
              <a:chOff x="4771078" y="-388183"/>
              <a:chExt cx="3159798" cy="2005445"/>
            </a:xfrm>
            <a:solidFill>
              <a:schemeClr val="bg1"/>
            </a:solidFill>
          </p:grpSpPr>
          <p:sp>
            <p:nvSpPr>
              <p:cNvPr id="22" name="Rounded Rectangle 89">
                <a:extLst>
                  <a:ext uri="{FF2B5EF4-FFF2-40B4-BE49-F238E27FC236}">
                    <a16:creationId xmlns:a16="http://schemas.microsoft.com/office/drawing/2014/main" id="{93A6F828-5FFC-438E-B6DA-D80C084D9B75}"/>
                  </a:ext>
                </a:extLst>
              </p:cNvPr>
              <p:cNvSpPr>
                <a:spLocks/>
              </p:cNvSpPr>
              <p:nvPr/>
            </p:nvSpPr>
            <p:spPr>
              <a:xfrm>
                <a:off x="5075878" y="519982"/>
                <a:ext cx="274320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1">
                  <a:solidFill>
                    <a:schemeClr val="tx1"/>
                  </a:solidFill>
                  <a:latin typeface="Arial" panose="020B0604020202020204" pitchFamily="34" charset="0"/>
                  <a:cs typeface="Arial" panose="020B0604020202020204" pitchFamily="34" charset="0"/>
                </a:endParaRPr>
              </a:p>
            </p:txBody>
          </p:sp>
          <p:sp>
            <p:nvSpPr>
              <p:cNvPr id="23" name="Rounded Rectangle 90">
                <a:extLst>
                  <a:ext uri="{FF2B5EF4-FFF2-40B4-BE49-F238E27FC236}">
                    <a16:creationId xmlns:a16="http://schemas.microsoft.com/office/drawing/2014/main" id="{B7656474-870B-4CF5-BACC-F2B440A2CC3E}"/>
                  </a:ext>
                </a:extLst>
              </p:cNvPr>
              <p:cNvSpPr>
                <a:spLocks/>
              </p:cNvSpPr>
              <p:nvPr/>
            </p:nvSpPr>
            <p:spPr>
              <a:xfrm>
                <a:off x="4923478" y="367582"/>
                <a:ext cx="274320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1">
                  <a:solidFill>
                    <a:schemeClr val="tx1"/>
                  </a:solidFill>
                  <a:latin typeface="Arial" panose="020B0604020202020204" pitchFamily="34" charset="0"/>
                  <a:cs typeface="Arial" panose="020B0604020202020204" pitchFamily="34" charset="0"/>
                </a:endParaRPr>
              </a:p>
            </p:txBody>
          </p:sp>
          <p:sp>
            <p:nvSpPr>
              <p:cNvPr id="24" name="Rounded Rectangle 91">
                <a:extLst>
                  <a:ext uri="{FF2B5EF4-FFF2-40B4-BE49-F238E27FC236}">
                    <a16:creationId xmlns:a16="http://schemas.microsoft.com/office/drawing/2014/main" id="{799DB3E0-1F85-40B6-A63A-838391FD25A4}"/>
                  </a:ext>
                </a:extLst>
              </p:cNvPr>
              <p:cNvSpPr>
                <a:spLocks/>
              </p:cNvSpPr>
              <p:nvPr/>
            </p:nvSpPr>
            <p:spPr>
              <a:xfrm>
                <a:off x="4771078" y="215182"/>
                <a:ext cx="274320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ctr"/>
              <a:lstStyle/>
              <a:p>
                <a:pPr algn="ctr"/>
                <a:r>
                  <a:rPr lang="en-US" sz="1200" dirty="0">
                    <a:solidFill>
                      <a:schemeClr val="tx1"/>
                    </a:solidFill>
                    <a:latin typeface="Arial" panose="020B0604020202020204" pitchFamily="34" charset="0"/>
                    <a:cs typeface="Arial" panose="020B0604020202020204" pitchFamily="34" charset="0"/>
                  </a:rPr>
                  <a:t>“Tune” both mass and  stiffness properties to better correlate to reference structural frequencies and mode shapes – </a:t>
                </a:r>
                <a:endParaRPr lang="en-US" sz="1202" dirty="0">
                  <a:solidFill>
                    <a:schemeClr val="tx1"/>
                  </a:solidFill>
                  <a:latin typeface="Arial" panose="020B0604020202020204" pitchFamily="34" charset="0"/>
                  <a:cs typeface="Arial" panose="020B0604020202020204" pitchFamily="34" charset="0"/>
                </a:endParaRPr>
              </a:p>
              <a:p>
                <a:pPr algn="ctr"/>
                <a:r>
                  <a:rPr lang="en-US" sz="1200" dirty="0">
                    <a:solidFill>
                      <a:schemeClr val="tx1"/>
                    </a:solidFill>
                    <a:latin typeface="Arial" panose="020B0604020202020204" pitchFamily="34" charset="0"/>
                    <a:cs typeface="Arial" panose="020B0604020202020204" pitchFamily="34" charset="0"/>
                  </a:rPr>
                  <a:t>two subcases, static and modal considered simultaneously</a:t>
                </a:r>
              </a:p>
            </p:txBody>
          </p:sp>
          <p:sp>
            <p:nvSpPr>
              <p:cNvPr id="25" name="TextBox 24">
                <a:extLst>
                  <a:ext uri="{FF2B5EF4-FFF2-40B4-BE49-F238E27FC236}">
                    <a16:creationId xmlns:a16="http://schemas.microsoft.com/office/drawing/2014/main" id="{5B503D5E-FC91-42A4-841F-1FE1FB43F0F3}"/>
                  </a:ext>
                </a:extLst>
              </p:cNvPr>
              <p:cNvSpPr txBox="1"/>
              <p:nvPr/>
            </p:nvSpPr>
            <p:spPr>
              <a:xfrm>
                <a:off x="4840805" y="-388183"/>
                <a:ext cx="3090071" cy="404582"/>
              </a:xfrm>
              <a:prstGeom prst="rect">
                <a:avLst/>
              </a:prstGeom>
              <a:noFill/>
            </p:spPr>
            <p:txBody>
              <a:bodyPr wrap="square" rtlCol="0">
                <a:spAutoFit/>
              </a:bodyPr>
              <a:lstStyle/>
              <a:p>
                <a:r>
                  <a:rPr lang="en-US" sz="1202">
                    <a:latin typeface="Arial" panose="020B0604020202020204" pitchFamily="34" charset="0"/>
                    <a:cs typeface="Arial" panose="020B0604020202020204" pitchFamily="34" charset="0"/>
                  </a:rPr>
                  <a:t>For each mistuned model about a nonlinearly deformed configuration:</a:t>
                </a:r>
              </a:p>
            </p:txBody>
          </p:sp>
        </p:grpSp>
      </p:grpSp>
      <p:sp>
        <p:nvSpPr>
          <p:cNvPr id="26" name="Rounded Rectangle 93">
            <a:extLst>
              <a:ext uri="{FF2B5EF4-FFF2-40B4-BE49-F238E27FC236}">
                <a16:creationId xmlns:a16="http://schemas.microsoft.com/office/drawing/2014/main" id="{F46DE0C9-7026-4887-A60A-E8E94E59886A}"/>
              </a:ext>
            </a:extLst>
          </p:cNvPr>
          <p:cNvSpPr>
            <a:spLocks noChangeAspect="1"/>
          </p:cNvSpPr>
          <p:nvPr/>
        </p:nvSpPr>
        <p:spPr>
          <a:xfrm>
            <a:off x="10800063" y="4054234"/>
            <a:ext cx="685801" cy="342900"/>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2">
                <a:latin typeface="Arial" panose="020B0604020202020204" pitchFamily="34" charset="0"/>
                <a:cs typeface="Arial" panose="020B0604020202020204" pitchFamily="34" charset="0"/>
              </a:rPr>
              <a:t>End</a:t>
            </a:r>
          </a:p>
        </p:txBody>
      </p:sp>
      <p:cxnSp>
        <p:nvCxnSpPr>
          <p:cNvPr id="27" name="Straight Arrow Connector 26">
            <a:extLst>
              <a:ext uri="{FF2B5EF4-FFF2-40B4-BE49-F238E27FC236}">
                <a16:creationId xmlns:a16="http://schemas.microsoft.com/office/drawing/2014/main" id="{04E147C7-FC85-435B-849E-D43BB7F4D2D3}"/>
              </a:ext>
            </a:extLst>
          </p:cNvPr>
          <p:cNvCxnSpPr>
            <a:cxnSpLocks/>
            <a:stCxn id="26" idx="2"/>
            <a:endCxn id="13" idx="0"/>
          </p:cNvCxnSpPr>
          <p:nvPr/>
        </p:nvCxnSpPr>
        <p:spPr>
          <a:xfrm>
            <a:off x="11142962" y="4397135"/>
            <a:ext cx="0" cy="825380"/>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125EB4F-8F72-4F62-9917-265111D4A525}"/>
              </a:ext>
            </a:extLst>
          </p:cNvPr>
          <p:cNvSpPr/>
          <p:nvPr/>
        </p:nvSpPr>
        <p:spPr>
          <a:xfrm>
            <a:off x="7321199" y="5967124"/>
            <a:ext cx="1338942" cy="69804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Vary the DO, DV, DC and re-work the problem</a:t>
            </a:r>
          </a:p>
        </p:txBody>
      </p:sp>
      <p:cxnSp>
        <p:nvCxnSpPr>
          <p:cNvPr id="32" name="Straight Arrow Connector 31">
            <a:extLst>
              <a:ext uri="{FF2B5EF4-FFF2-40B4-BE49-F238E27FC236}">
                <a16:creationId xmlns:a16="http://schemas.microsoft.com/office/drawing/2014/main" id="{27F7C2C6-C4A7-4754-A8DA-F0C3C8C02646}"/>
              </a:ext>
            </a:extLst>
          </p:cNvPr>
          <p:cNvCxnSpPr>
            <a:cxnSpLocks/>
            <a:endCxn id="30" idx="3"/>
          </p:cNvCxnSpPr>
          <p:nvPr/>
        </p:nvCxnSpPr>
        <p:spPr>
          <a:xfrm flipH="1">
            <a:off x="8660140" y="6281929"/>
            <a:ext cx="1942329" cy="342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nector: Elbow 34">
            <a:extLst>
              <a:ext uri="{FF2B5EF4-FFF2-40B4-BE49-F238E27FC236}">
                <a16:creationId xmlns:a16="http://schemas.microsoft.com/office/drawing/2014/main" id="{E9583387-FD6A-4469-9FEE-77768F455114}"/>
              </a:ext>
            </a:extLst>
          </p:cNvPr>
          <p:cNvCxnSpPr>
            <a:cxnSpLocks/>
            <a:stCxn id="30" idx="1"/>
            <a:endCxn id="20" idx="1"/>
          </p:cNvCxnSpPr>
          <p:nvPr/>
        </p:nvCxnSpPr>
        <p:spPr>
          <a:xfrm rot="10800000">
            <a:off x="5873355" y="4225685"/>
            <a:ext cx="1447842" cy="2090460"/>
          </a:xfrm>
          <a:prstGeom prst="bentConnector3">
            <a:avLst>
              <a:gd name="adj1" fmla="val 115789"/>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4724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9658-E424-42CD-B830-EB7DD57479E0}"/>
              </a:ext>
            </a:extLst>
          </p:cNvPr>
          <p:cNvSpPr>
            <a:spLocks noGrp="1"/>
          </p:cNvSpPr>
          <p:nvPr>
            <p:ph type="title"/>
          </p:nvPr>
        </p:nvSpPr>
        <p:spPr>
          <a:xfrm>
            <a:off x="127000" y="172087"/>
            <a:ext cx="6273801" cy="1325563"/>
          </a:xfrm>
        </p:spPr>
        <p:txBody>
          <a:bodyPr/>
          <a:lstStyle/>
          <a:p>
            <a:r>
              <a:rPr lang="en-US" dirty="0">
                <a:latin typeface="Arial" panose="020B0604020202020204" pitchFamily="34" charset="0"/>
                <a:cs typeface="Arial" panose="020B0604020202020204" pitchFamily="34" charset="0"/>
              </a:rPr>
              <a:t>Paper 5 outcome/conclusion</a:t>
            </a:r>
          </a:p>
        </p:txBody>
      </p:sp>
      <p:sp>
        <p:nvSpPr>
          <p:cNvPr id="3" name="Content Placeholder 2">
            <a:extLst>
              <a:ext uri="{FF2B5EF4-FFF2-40B4-BE49-F238E27FC236}">
                <a16:creationId xmlns:a16="http://schemas.microsoft.com/office/drawing/2014/main" id="{98E89318-C9B4-45DC-8780-7C412011894C}"/>
              </a:ext>
            </a:extLst>
          </p:cNvPr>
          <p:cNvSpPr>
            <a:spLocks noGrp="1"/>
          </p:cNvSpPr>
          <p:nvPr>
            <p:ph idx="1"/>
          </p:nvPr>
        </p:nvSpPr>
        <p:spPr>
          <a:xfrm>
            <a:off x="1" y="1917066"/>
            <a:ext cx="4399280" cy="4768850"/>
          </a:xfrm>
        </p:spPr>
        <p:txBody>
          <a:bodyPr>
            <a:normAutofit/>
          </a:bodyPr>
          <a:lstStyle/>
          <a:p>
            <a:pPr algn="l"/>
            <a:r>
              <a:rPr lang="en-US" sz="1801" dirty="0">
                <a:solidFill>
                  <a:srgbClr val="010202"/>
                </a:solidFill>
                <a:latin typeface="Arial" panose="020B0604020202020204" pitchFamily="34" charset="0"/>
                <a:cs typeface="Arial" panose="020B0604020202020204" pitchFamily="34" charset="0"/>
              </a:rPr>
              <a:t>Once updated, the FEM was tested to verify if the tuned model’s FRF matched the experimental data (visual comparison)</a:t>
            </a:r>
          </a:p>
          <a:p>
            <a:pPr algn="l"/>
            <a:r>
              <a:rPr lang="en-US" sz="1801" dirty="0">
                <a:solidFill>
                  <a:srgbClr val="010202"/>
                </a:solidFill>
                <a:latin typeface="Arial" panose="020B0604020202020204" pitchFamily="34" charset="0"/>
                <a:cs typeface="Arial" panose="020B0604020202020204" pitchFamily="34" charset="0"/>
              </a:rPr>
              <a:t>Static tests were also performed on the structure and additional comparison made with the updated FEM</a:t>
            </a:r>
            <a:endParaRPr lang="en-US" sz="1401" dirty="0">
              <a:solidFill>
                <a:srgbClr val="010202"/>
              </a:solidFill>
              <a:latin typeface="Arial" panose="020B0604020202020204" pitchFamily="34" charset="0"/>
              <a:cs typeface="Arial" panose="020B0604020202020204" pitchFamily="34" charset="0"/>
            </a:endParaRPr>
          </a:p>
          <a:p>
            <a:pPr lvl="1"/>
            <a:r>
              <a:rPr lang="en-US" sz="1401" dirty="0">
                <a:solidFill>
                  <a:srgbClr val="010202"/>
                </a:solidFill>
                <a:latin typeface="Arial" panose="020B0604020202020204" pitchFamily="34" charset="0"/>
                <a:cs typeface="Arial" panose="020B0604020202020204" pitchFamily="34" charset="0"/>
              </a:rPr>
              <a:t>The bending slope and torsional angles at the wingtip match with test data within 10% for most load cases. </a:t>
            </a:r>
          </a:p>
          <a:p>
            <a:pPr lvl="1"/>
            <a:r>
              <a:rPr lang="en-US" sz="1401" dirty="0">
                <a:solidFill>
                  <a:srgbClr val="010202"/>
                </a:solidFill>
                <a:latin typeface="Arial" panose="020B0604020202020204" pitchFamily="34" charset="0"/>
                <a:cs typeface="Arial" panose="020B0604020202020204" pitchFamily="34" charset="0"/>
              </a:rPr>
              <a:t>The large difference for some load cases was attributed to the measurement uncertainty when the bending slopes and twist angles are very small.</a:t>
            </a:r>
          </a:p>
          <a:p>
            <a:r>
              <a:rPr lang="en-US" sz="1801" dirty="0">
                <a:solidFill>
                  <a:srgbClr val="010202"/>
                </a:solidFill>
                <a:latin typeface="Arial" panose="020B0604020202020204" pitchFamily="34" charset="0"/>
                <a:cs typeface="Arial" panose="020B0604020202020204" pitchFamily="34" charset="0"/>
              </a:rPr>
              <a:t>For all rigid body mass properties, the difference is less than 5% for the half-wing and full model between the FEM and the measured values</a:t>
            </a:r>
          </a:p>
        </p:txBody>
      </p:sp>
      <p:pic>
        <p:nvPicPr>
          <p:cNvPr id="5" name="Picture 4">
            <a:extLst>
              <a:ext uri="{FF2B5EF4-FFF2-40B4-BE49-F238E27FC236}">
                <a16:creationId xmlns:a16="http://schemas.microsoft.com/office/drawing/2014/main" id="{B41FC84E-FC55-4262-91D2-81C237B9418B}"/>
              </a:ext>
            </a:extLst>
          </p:cNvPr>
          <p:cNvPicPr>
            <a:picLocks noChangeAspect="1"/>
          </p:cNvPicPr>
          <p:nvPr/>
        </p:nvPicPr>
        <p:blipFill>
          <a:blip r:embed="rId2"/>
          <a:stretch>
            <a:fillRect/>
          </a:stretch>
        </p:blipFill>
        <p:spPr>
          <a:xfrm>
            <a:off x="4399281" y="2831693"/>
            <a:ext cx="7792720" cy="3854222"/>
          </a:xfrm>
          <a:prstGeom prst="rect">
            <a:avLst/>
          </a:prstGeom>
        </p:spPr>
      </p:pic>
      <p:pic>
        <p:nvPicPr>
          <p:cNvPr id="7" name="Picture 6">
            <a:extLst>
              <a:ext uri="{FF2B5EF4-FFF2-40B4-BE49-F238E27FC236}">
                <a16:creationId xmlns:a16="http://schemas.microsoft.com/office/drawing/2014/main" id="{D8638850-45E7-4F94-9251-7E49709A2B83}"/>
              </a:ext>
            </a:extLst>
          </p:cNvPr>
          <p:cNvPicPr>
            <a:picLocks noChangeAspect="1"/>
          </p:cNvPicPr>
          <p:nvPr/>
        </p:nvPicPr>
        <p:blipFill>
          <a:blip r:embed="rId3"/>
          <a:stretch>
            <a:fillRect/>
          </a:stretch>
        </p:blipFill>
        <p:spPr>
          <a:xfrm>
            <a:off x="7266098" y="19642"/>
            <a:ext cx="4925902" cy="2742126"/>
          </a:xfrm>
          <a:prstGeom prst="rect">
            <a:avLst/>
          </a:prstGeom>
        </p:spPr>
      </p:pic>
    </p:spTree>
    <p:extLst>
      <p:ext uri="{BB962C8B-B14F-4D97-AF65-F5344CB8AC3E}">
        <p14:creationId xmlns:p14="http://schemas.microsoft.com/office/powerpoint/2010/main" val="41033686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551F-251D-4F37-82DA-1BA40B72380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Paper 6 Overview</a:t>
            </a:r>
          </a:p>
        </p:txBody>
      </p:sp>
      <p:sp>
        <p:nvSpPr>
          <p:cNvPr id="3" name="Content Placeholder 2">
            <a:extLst>
              <a:ext uri="{FF2B5EF4-FFF2-40B4-BE49-F238E27FC236}">
                <a16:creationId xmlns:a16="http://schemas.microsoft.com/office/drawing/2014/main" id="{BCB563F8-9D9E-4CE9-9474-9700D3B3C5B7}"/>
              </a:ext>
            </a:extLst>
          </p:cNvPr>
          <p:cNvSpPr>
            <a:spLocks noGrp="1"/>
          </p:cNvSpPr>
          <p:nvPr>
            <p:ph idx="1"/>
          </p:nvPr>
        </p:nvSpPr>
        <p:spPr/>
        <p:txBody>
          <a:bodyPr>
            <a:normAutofit/>
          </a:bodyPr>
          <a:lstStyle/>
          <a:p>
            <a:pPr marL="0" indent="0">
              <a:buNone/>
            </a:pPr>
            <a:r>
              <a:rPr lang="en-US" sz="1801" dirty="0">
                <a:solidFill>
                  <a:srgbClr val="000000"/>
                </a:solidFill>
                <a:latin typeface="Arial" panose="020B0604020202020204" pitchFamily="34" charset="0"/>
                <a:cs typeface="Arial" panose="020B0604020202020204" pitchFamily="34" charset="0"/>
              </a:rPr>
              <a:t>SOLAR IMPULSE – GROUND VIBRATION TESTING AND FINITE ELEMENT MODEL         VALIDATION OF A LIGHTWEIGHT AIRCRAFT</a:t>
            </a:r>
          </a:p>
          <a:p>
            <a:pPr marL="0" indent="0">
              <a:buNone/>
            </a:pPr>
            <a:r>
              <a:rPr lang="en-US" sz="1801" dirty="0">
                <a:solidFill>
                  <a:srgbClr val="000000"/>
                </a:solidFill>
                <a:latin typeface="Arial" panose="020B0604020202020204" pitchFamily="34" charset="0"/>
                <a:cs typeface="Arial" panose="020B0604020202020204" pitchFamily="34" charset="0"/>
              </a:rPr>
              <a:t>Marc </a:t>
            </a:r>
            <a:r>
              <a:rPr lang="en-US" sz="1801" dirty="0" err="1">
                <a:solidFill>
                  <a:srgbClr val="000000"/>
                </a:solidFill>
                <a:latin typeface="Arial" panose="020B0604020202020204" pitchFamily="34" charset="0"/>
                <a:cs typeface="Arial" panose="020B0604020202020204" pitchFamily="34" charset="0"/>
              </a:rPr>
              <a:t>Boeswald</a:t>
            </a:r>
            <a:r>
              <a:rPr lang="en-US" sz="1801" dirty="0">
                <a:solidFill>
                  <a:srgbClr val="000000"/>
                </a:solidFill>
                <a:latin typeface="Arial" panose="020B0604020202020204" pitchFamily="34" charset="0"/>
                <a:cs typeface="Arial" panose="020B0604020202020204" pitchFamily="34" charset="0"/>
              </a:rPr>
              <a:t>, Arne </a:t>
            </a:r>
            <a:r>
              <a:rPr lang="en-US" sz="1801" dirty="0" err="1">
                <a:solidFill>
                  <a:srgbClr val="000000"/>
                </a:solidFill>
                <a:latin typeface="Arial" panose="020B0604020202020204" pitchFamily="34" charset="0"/>
                <a:cs typeface="Arial" panose="020B0604020202020204" pitchFamily="34" charset="0"/>
              </a:rPr>
              <a:t>Vollan</a:t>
            </a:r>
            <a:r>
              <a:rPr lang="en-US" sz="1801" dirty="0">
                <a:solidFill>
                  <a:srgbClr val="000000"/>
                </a:solidFill>
                <a:latin typeface="Arial" panose="020B0604020202020204" pitchFamily="34" charset="0"/>
                <a:cs typeface="Arial" panose="020B0604020202020204" pitchFamily="34" charset="0"/>
              </a:rPr>
              <a:t>, Yves </a:t>
            </a:r>
            <a:r>
              <a:rPr lang="en-US" sz="1801" dirty="0" err="1">
                <a:solidFill>
                  <a:srgbClr val="000000"/>
                </a:solidFill>
                <a:latin typeface="Arial" panose="020B0604020202020204" pitchFamily="34" charset="0"/>
                <a:cs typeface="Arial" panose="020B0604020202020204" pitchFamily="34" charset="0"/>
              </a:rPr>
              <a:t>Govers</a:t>
            </a:r>
            <a:r>
              <a:rPr lang="en-US" sz="1801" dirty="0">
                <a:solidFill>
                  <a:srgbClr val="000000"/>
                </a:solidFill>
                <a:latin typeface="Arial" panose="020B0604020202020204" pitchFamily="34" charset="0"/>
                <a:cs typeface="Arial" panose="020B0604020202020204" pitchFamily="34" charset="0"/>
              </a:rPr>
              <a:t>, Peter Frei</a:t>
            </a:r>
          </a:p>
          <a:p>
            <a:pPr marL="0" indent="0">
              <a:buNone/>
            </a:pPr>
            <a:r>
              <a:rPr lang="en-US" sz="1801" i="1" dirty="0">
                <a:solidFill>
                  <a:srgbClr val="FF0000"/>
                </a:solidFill>
                <a:latin typeface="Arial" panose="020B0604020202020204" pitchFamily="34" charset="0"/>
                <a:cs typeface="Arial" panose="020B0604020202020204" pitchFamily="34" charset="0"/>
              </a:rPr>
              <a:t>Note: Add a picture of the structure</a:t>
            </a:r>
            <a:endParaRPr lang="en-US" sz="1801" dirty="0">
              <a:solidFill>
                <a:srgbClr val="000000"/>
              </a:solidFill>
              <a:latin typeface="Arial" panose="020B0604020202020204" pitchFamily="34" charset="0"/>
              <a:cs typeface="Arial" panose="020B0604020202020204" pitchFamily="34" charset="0"/>
            </a:endParaRPr>
          </a:p>
          <a:p>
            <a:r>
              <a:rPr lang="en-US" sz="1801" dirty="0">
                <a:solidFill>
                  <a:srgbClr val="000000"/>
                </a:solidFill>
                <a:latin typeface="Arial" panose="020B0604020202020204" pitchFamily="34" charset="0"/>
                <a:cs typeface="Arial" panose="020B0604020202020204" pitchFamily="34" charset="0"/>
              </a:rPr>
              <a:t>Two step GVT </a:t>
            </a:r>
          </a:p>
          <a:p>
            <a:pPr marL="914411" lvl="1" indent="-457206">
              <a:buAutoNum type="arabicPeriod"/>
            </a:pPr>
            <a:r>
              <a:rPr lang="en-US" dirty="0">
                <a:solidFill>
                  <a:srgbClr val="000000"/>
                </a:solidFill>
                <a:latin typeface="Arial" panose="020B0604020202020204" pitchFamily="34" charset="0"/>
                <a:cs typeface="Arial" panose="020B0604020202020204" pitchFamily="34" charset="0"/>
              </a:rPr>
              <a:t>On primary structure – to identify modal parameters of main structural components</a:t>
            </a:r>
          </a:p>
          <a:p>
            <a:pPr marL="914411" lvl="1" indent="-457206">
              <a:buAutoNum type="arabicPeriod"/>
            </a:pPr>
            <a:r>
              <a:rPr lang="en-US" dirty="0">
                <a:solidFill>
                  <a:srgbClr val="000000"/>
                </a:solidFill>
                <a:latin typeface="Arial" panose="020B0604020202020204" pitchFamily="34" charset="0"/>
                <a:cs typeface="Arial" panose="020B0604020202020204" pitchFamily="34" charset="0"/>
              </a:rPr>
              <a:t>Fully assembled vehicle</a:t>
            </a:r>
          </a:p>
          <a:p>
            <a:pPr marL="914411" lvl="1" indent="-457206">
              <a:buAutoNum type="arabicPeriod"/>
            </a:pPr>
            <a:endParaRPr lang="en-US" dirty="0">
              <a:solidFill>
                <a:srgbClr val="000000"/>
              </a:solidFill>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Described how they needed to account for apparent mass of air surrounding the large structure by creating an aeroelastic model and employing DLM analysis</a:t>
            </a:r>
          </a:p>
        </p:txBody>
      </p:sp>
    </p:spTree>
    <p:extLst>
      <p:ext uri="{BB962C8B-B14F-4D97-AF65-F5344CB8AC3E}">
        <p14:creationId xmlns:p14="http://schemas.microsoft.com/office/powerpoint/2010/main" val="3359926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9BA228E-F1D7-4F94-A243-B1BF122745BA}"/>
              </a:ext>
            </a:extLst>
          </p:cNvPr>
          <p:cNvSpPr>
            <a:spLocks noGrp="1"/>
          </p:cNvSpPr>
          <p:nvPr>
            <p:ph type="title"/>
          </p:nvPr>
        </p:nvSpPr>
        <p:spPr>
          <a:xfrm>
            <a:off x="838202" y="184807"/>
            <a:ext cx="10515600" cy="1505883"/>
          </a:xfrm>
        </p:spPr>
        <p:txBody>
          <a:bodyPr vert="horz" lIns="91440" tIns="45721" rIns="91440" bIns="45721" rtlCol="0" anchor="ctr">
            <a:normAutofit/>
          </a:bodyPr>
          <a:lstStyle/>
          <a:p>
            <a:r>
              <a:rPr lang="en-US" sz="5200">
                <a:latin typeface="Arial" panose="020B0604020202020204" pitchFamily="34" charset="0"/>
                <a:cs typeface="Arial" panose="020B0604020202020204" pitchFamily="34" charset="0"/>
              </a:rPr>
              <a:t>Paper 6 conclusions</a:t>
            </a:r>
          </a:p>
        </p:txBody>
      </p:sp>
      <p:pic>
        <p:nvPicPr>
          <p:cNvPr id="5" name="Picture 4">
            <a:extLst>
              <a:ext uri="{FF2B5EF4-FFF2-40B4-BE49-F238E27FC236}">
                <a16:creationId xmlns:a16="http://schemas.microsoft.com/office/drawing/2014/main" id="{3259938F-DD00-40A3-952B-B5C7D1F3F09A}"/>
              </a:ext>
            </a:extLst>
          </p:cNvPr>
          <p:cNvPicPr>
            <a:picLocks noChangeAspect="1"/>
          </p:cNvPicPr>
          <p:nvPr/>
        </p:nvPicPr>
        <p:blipFill rotWithShape="1">
          <a:blip r:embed="rId2"/>
          <a:srcRect l="2020"/>
          <a:stretch/>
        </p:blipFill>
        <p:spPr>
          <a:xfrm>
            <a:off x="3783725" y="1690690"/>
            <a:ext cx="8345214" cy="4450302"/>
          </a:xfrm>
          <a:prstGeom prst="rect">
            <a:avLst/>
          </a:prstGeom>
        </p:spPr>
      </p:pic>
      <p:sp>
        <p:nvSpPr>
          <p:cNvPr id="6" name="TextBox 5">
            <a:extLst>
              <a:ext uri="{FF2B5EF4-FFF2-40B4-BE49-F238E27FC236}">
                <a16:creationId xmlns:a16="http://schemas.microsoft.com/office/drawing/2014/main" id="{82A03385-3B4B-4766-9FE1-2EB2492E13E9}"/>
              </a:ext>
            </a:extLst>
          </p:cNvPr>
          <p:cNvSpPr txBox="1"/>
          <p:nvPr/>
        </p:nvSpPr>
        <p:spPr>
          <a:xfrm>
            <a:off x="63063" y="2017662"/>
            <a:ext cx="3720661" cy="3972113"/>
          </a:xfrm>
          <a:prstGeom prst="rect">
            <a:avLst/>
          </a:prstGeom>
          <a:noFill/>
        </p:spPr>
        <p:txBody>
          <a:bodyPr wrap="square" rtlCol="0">
            <a:spAutoFit/>
          </a:bodyPr>
          <a:lstStyle/>
          <a:p>
            <a:pPr marL="285753"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Discussed difficulties in accurate response measurements in GVT of lightweight structures, especially the lower frequencies</a:t>
            </a:r>
          </a:p>
          <a:p>
            <a:pPr marL="285753"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Correlation between FEM and aeroelastic model showed aero effects need to be considered </a:t>
            </a:r>
          </a:p>
          <a:p>
            <a:pPr marL="285753" indent="-285753">
              <a:buFont typeface="Arial" panose="020B0604020202020204" pitchFamily="34" charset="0"/>
              <a:buChar char="•"/>
            </a:pPr>
            <a:r>
              <a:rPr lang="en-US" sz="1801" dirty="0">
                <a:latin typeface="Arial" panose="020B0604020202020204" pitchFamily="34" charset="0"/>
                <a:cs typeface="Arial" panose="020B0604020202020204" pitchFamily="34" charset="0"/>
              </a:rPr>
              <a:t>Model ‘tuning’ or updating </a:t>
            </a:r>
            <a:r>
              <a:rPr lang="en-US" sz="1801" b="1" dirty="0">
                <a:latin typeface="Arial" panose="020B0604020202020204" pitchFamily="34" charset="0"/>
                <a:cs typeface="Arial" panose="020B0604020202020204" pitchFamily="34" charset="0"/>
              </a:rPr>
              <a:t>not performed </a:t>
            </a:r>
            <a:r>
              <a:rPr lang="en-US" sz="1801" dirty="0">
                <a:latin typeface="Arial" panose="020B0604020202020204" pitchFamily="34" charset="0"/>
                <a:cs typeface="Arial" panose="020B0604020202020204" pitchFamily="34" charset="0"/>
              </a:rPr>
              <a:t>because physical mass matrix that includes apparent mass effects is not available from the aeroelastic analysis </a:t>
            </a:r>
          </a:p>
        </p:txBody>
      </p:sp>
    </p:spTree>
    <p:extLst>
      <p:ext uri="{BB962C8B-B14F-4D97-AF65-F5344CB8AC3E}">
        <p14:creationId xmlns:p14="http://schemas.microsoft.com/office/powerpoint/2010/main" val="382372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94C219B8-597C-4940-A998-4A7CDC793AF2}"/>
              </a:ext>
            </a:extLst>
          </p:cNvPr>
          <p:cNvSpPr>
            <a:spLocks noChangeAspect="1"/>
          </p:cNvSpPr>
          <p:nvPr/>
        </p:nvSpPr>
        <p:spPr>
          <a:xfrm>
            <a:off x="3353192" y="1407310"/>
            <a:ext cx="605118" cy="302558"/>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Arial" panose="020B0604020202020204" pitchFamily="34" charset="0"/>
                <a:cs typeface="Arial" panose="020B0604020202020204" pitchFamily="34" charset="0"/>
              </a:rPr>
              <a:t>Start</a:t>
            </a:r>
          </a:p>
        </p:txBody>
      </p:sp>
      <p:sp>
        <p:nvSpPr>
          <p:cNvPr id="4" name="Rounded Rectangle 3">
            <a:extLst>
              <a:ext uri="{FF2B5EF4-FFF2-40B4-BE49-F238E27FC236}">
                <a16:creationId xmlns:a16="http://schemas.microsoft.com/office/drawing/2014/main" id="{4A834FD6-05AC-E54B-BE5F-9EF8306C6B8F}"/>
              </a:ext>
            </a:extLst>
          </p:cNvPr>
          <p:cNvSpPr>
            <a:spLocks noChangeAspect="1"/>
          </p:cNvSpPr>
          <p:nvPr/>
        </p:nvSpPr>
        <p:spPr>
          <a:xfrm>
            <a:off x="4262576" y="1356883"/>
            <a:ext cx="963605" cy="403412"/>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rial" panose="020B0604020202020204" pitchFamily="34" charset="0"/>
                <a:cs typeface="Arial" panose="020B0604020202020204" pitchFamily="34" charset="0"/>
              </a:rPr>
              <a:t>Reference FEM</a:t>
            </a:r>
          </a:p>
        </p:txBody>
      </p:sp>
      <p:cxnSp>
        <p:nvCxnSpPr>
          <p:cNvPr id="19" name="Straight Arrow Connector 18">
            <a:extLst>
              <a:ext uri="{FF2B5EF4-FFF2-40B4-BE49-F238E27FC236}">
                <a16:creationId xmlns:a16="http://schemas.microsoft.com/office/drawing/2014/main" id="{D875D075-37E0-5548-B52E-A32555ADD04D}"/>
              </a:ext>
            </a:extLst>
          </p:cNvPr>
          <p:cNvCxnSpPr>
            <a:cxnSpLocks/>
            <a:stCxn id="3" idx="3"/>
            <a:endCxn id="4" idx="1"/>
          </p:cNvCxnSpPr>
          <p:nvPr/>
        </p:nvCxnSpPr>
        <p:spPr>
          <a:xfrm>
            <a:off x="3958312" y="1558589"/>
            <a:ext cx="304265" cy="0"/>
          </a:xfrm>
          <a:prstGeom prst="straightConnector1">
            <a:avLst/>
          </a:prstGeom>
          <a:ln w="25400">
            <a:solidFill>
              <a:schemeClr val="tx1"/>
            </a:solidFill>
            <a:headE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2899840C-A3F1-6243-A3F9-97EF60736EFA}"/>
              </a:ext>
            </a:extLst>
          </p:cNvPr>
          <p:cNvCxnSpPr>
            <a:cxnSpLocks/>
            <a:stCxn id="4" idx="3"/>
          </p:cNvCxnSpPr>
          <p:nvPr/>
        </p:nvCxnSpPr>
        <p:spPr>
          <a:xfrm flipV="1">
            <a:off x="5226181" y="713689"/>
            <a:ext cx="223342" cy="844901"/>
          </a:xfrm>
          <a:prstGeom prst="bentConnector3">
            <a:avLst>
              <a:gd name="adj1" fmla="val 50000"/>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51E3304D-194B-5A4F-801D-EEB79F0EC4E0}"/>
              </a:ext>
            </a:extLst>
          </p:cNvPr>
          <p:cNvSpPr>
            <a:spLocks/>
          </p:cNvSpPr>
          <p:nvPr/>
        </p:nvSpPr>
        <p:spPr>
          <a:xfrm>
            <a:off x="5479827" y="1256030"/>
            <a:ext cx="1695582" cy="605118"/>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ctr"/>
          <a:lstStyle/>
          <a:p>
            <a:pPr algn="ctr"/>
            <a:r>
              <a:rPr lang="en-US" sz="1001" dirty="0">
                <a:solidFill>
                  <a:schemeClr val="tx1"/>
                </a:solidFill>
                <a:latin typeface="Arial" panose="020B0604020202020204" pitchFamily="34" charset="0"/>
                <a:cs typeface="Arial" panose="020B0604020202020204" pitchFamily="34" charset="0"/>
              </a:rPr>
              <a:t>Extract reference values:</a:t>
            </a:r>
          </a:p>
          <a:p>
            <a:pPr algn="ctr"/>
            <a:r>
              <a:rPr lang="en-US" sz="1001" dirty="0">
                <a:solidFill>
                  <a:schemeClr val="tx1"/>
                </a:solidFill>
                <a:latin typeface="Arial" panose="020B0604020202020204" pitchFamily="34" charset="0"/>
                <a:cs typeface="Arial" panose="020B0604020202020204" pitchFamily="34" charset="0"/>
              </a:rPr>
              <a:t>total mass, structural frequencies, etc.</a:t>
            </a:r>
          </a:p>
        </p:txBody>
      </p:sp>
      <p:cxnSp>
        <p:nvCxnSpPr>
          <p:cNvPr id="35" name="Straight Arrow Connector 34">
            <a:extLst>
              <a:ext uri="{FF2B5EF4-FFF2-40B4-BE49-F238E27FC236}">
                <a16:creationId xmlns:a16="http://schemas.microsoft.com/office/drawing/2014/main" id="{455EEF19-8ACD-814F-AA90-7C08A7BCB96A}"/>
              </a:ext>
            </a:extLst>
          </p:cNvPr>
          <p:cNvCxnSpPr>
            <a:cxnSpLocks/>
            <a:stCxn id="4" idx="3"/>
            <a:endCxn id="34" idx="1"/>
          </p:cNvCxnSpPr>
          <p:nvPr/>
        </p:nvCxnSpPr>
        <p:spPr>
          <a:xfrm>
            <a:off x="5226182" y="1558589"/>
            <a:ext cx="253644" cy="0"/>
          </a:xfrm>
          <a:prstGeom prst="straightConnector1">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92C2B146-68F7-BA40-AA72-4DA172779D4A}"/>
              </a:ext>
            </a:extLst>
          </p:cNvPr>
          <p:cNvCxnSpPr>
            <a:cxnSpLocks/>
            <a:endCxn id="40" idx="0"/>
          </p:cNvCxnSpPr>
          <p:nvPr/>
        </p:nvCxnSpPr>
        <p:spPr>
          <a:xfrm>
            <a:off x="7122603" y="941295"/>
            <a:ext cx="466091" cy="1032924"/>
          </a:xfrm>
          <a:prstGeom prst="bentConnector2">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5FD4372-7FA1-1348-AE4E-D8FFD161518D}"/>
              </a:ext>
            </a:extLst>
          </p:cNvPr>
          <p:cNvCxnSpPr>
            <a:cxnSpLocks/>
            <a:stCxn id="40" idx="3"/>
          </p:cNvCxnSpPr>
          <p:nvPr/>
        </p:nvCxnSpPr>
        <p:spPr>
          <a:xfrm>
            <a:off x="8899781" y="2881897"/>
            <a:ext cx="385017" cy="999436"/>
          </a:xfrm>
          <a:prstGeom prst="bentConnector2">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8A58317F-09AE-494F-8C1F-DBC21AF4E447}"/>
              </a:ext>
            </a:extLst>
          </p:cNvPr>
          <p:cNvCxnSpPr>
            <a:cxnSpLocks/>
            <a:stCxn id="34" idx="3"/>
            <a:endCxn id="40" idx="0"/>
          </p:cNvCxnSpPr>
          <p:nvPr/>
        </p:nvCxnSpPr>
        <p:spPr>
          <a:xfrm>
            <a:off x="7175408" y="1558589"/>
            <a:ext cx="413284" cy="415630"/>
          </a:xfrm>
          <a:prstGeom prst="bentConnector2">
            <a:avLst/>
          </a:prstGeom>
          <a:ln w="254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E1D7FF5-8709-5A49-A1BC-E2BB84DCF310}"/>
              </a:ext>
            </a:extLst>
          </p:cNvPr>
          <p:cNvCxnSpPr>
            <a:cxnSpLocks/>
            <a:endCxn id="94" idx="1"/>
          </p:cNvCxnSpPr>
          <p:nvPr/>
        </p:nvCxnSpPr>
        <p:spPr>
          <a:xfrm>
            <a:off x="10696742" y="4889862"/>
            <a:ext cx="437367" cy="0"/>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70" name="Diamond 69">
            <a:extLst>
              <a:ext uri="{FF2B5EF4-FFF2-40B4-BE49-F238E27FC236}">
                <a16:creationId xmlns:a16="http://schemas.microsoft.com/office/drawing/2014/main" id="{8416007A-EA8D-5343-821F-1741F7D00B62}"/>
              </a:ext>
            </a:extLst>
          </p:cNvPr>
          <p:cNvSpPr>
            <a:spLocks noChangeAspect="1"/>
          </p:cNvSpPr>
          <p:nvPr/>
        </p:nvSpPr>
        <p:spPr>
          <a:xfrm>
            <a:off x="10750867" y="5444958"/>
            <a:ext cx="1371600" cy="1371600"/>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ctr"/>
          <a:lstStyle/>
          <a:p>
            <a:pPr algn="ctr"/>
            <a:r>
              <a:rPr lang="en-US" sz="900">
                <a:solidFill>
                  <a:schemeClr val="tx1"/>
                </a:solidFill>
                <a:latin typeface="Arial" panose="020B0604020202020204" pitchFamily="34" charset="0"/>
                <a:cs typeface="Arial" panose="020B0604020202020204" pitchFamily="34" charset="0"/>
              </a:rPr>
              <a:t>Recover initial reference FEM?</a:t>
            </a:r>
          </a:p>
        </p:txBody>
      </p:sp>
      <p:grpSp>
        <p:nvGrpSpPr>
          <p:cNvPr id="87" name="Group 86">
            <a:extLst>
              <a:ext uri="{FF2B5EF4-FFF2-40B4-BE49-F238E27FC236}">
                <a16:creationId xmlns:a16="http://schemas.microsoft.com/office/drawing/2014/main" id="{57F586CF-A4A8-2D4C-8014-6B124C17DEFE}"/>
              </a:ext>
            </a:extLst>
          </p:cNvPr>
          <p:cNvGrpSpPr/>
          <p:nvPr/>
        </p:nvGrpSpPr>
        <p:grpSpPr>
          <a:xfrm>
            <a:off x="6277604" y="1974220"/>
            <a:ext cx="2622176" cy="1815354"/>
            <a:chOff x="12058226" y="3057652"/>
            <a:chExt cx="3840480" cy="2468880"/>
          </a:xfrm>
        </p:grpSpPr>
        <p:sp>
          <p:nvSpPr>
            <p:cNvPr id="40" name="Rounded Rectangle 39">
              <a:extLst>
                <a:ext uri="{FF2B5EF4-FFF2-40B4-BE49-F238E27FC236}">
                  <a16:creationId xmlns:a16="http://schemas.microsoft.com/office/drawing/2014/main" id="{4C23BB82-7224-874D-BDB7-A018258603AF}"/>
                </a:ext>
              </a:extLst>
            </p:cNvPr>
            <p:cNvSpPr>
              <a:spLocks/>
            </p:cNvSpPr>
            <p:nvPr/>
          </p:nvSpPr>
          <p:spPr>
            <a:xfrm>
              <a:off x="12058226" y="3057652"/>
              <a:ext cx="3840480" cy="24688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0683" tIns="40341" rIns="80683" bIns="40341" rtlCol="0" anchor="t"/>
            <a:lstStyle/>
            <a:p>
              <a:r>
                <a:rPr lang="en-US" sz="1100" b="1">
                  <a:solidFill>
                    <a:schemeClr val="tx1"/>
                  </a:solidFill>
                  <a:latin typeface="Arial" panose="020B0604020202020204" pitchFamily="34" charset="0"/>
                  <a:cs typeface="Arial" panose="020B0604020202020204" pitchFamily="34" charset="0"/>
                </a:rPr>
                <a:t>Optimization Stage 1: </a:t>
              </a:r>
            </a:p>
            <a:p>
              <a:r>
                <a:rPr lang="en-US" sz="1100" b="1">
                  <a:solidFill>
                    <a:schemeClr val="tx1"/>
                  </a:solidFill>
                  <a:latin typeface="Arial" panose="020B0604020202020204" pitchFamily="34" charset="0"/>
                  <a:cs typeface="Arial" panose="020B0604020202020204" pitchFamily="34" charset="0"/>
                </a:rPr>
                <a:t>Mass Distribution</a:t>
              </a:r>
            </a:p>
          </p:txBody>
        </p:sp>
        <p:grpSp>
          <p:nvGrpSpPr>
            <p:cNvPr id="77" name="Group 76">
              <a:extLst>
                <a:ext uri="{FF2B5EF4-FFF2-40B4-BE49-F238E27FC236}">
                  <a16:creationId xmlns:a16="http://schemas.microsoft.com/office/drawing/2014/main" id="{1F2926A6-E3A3-DB49-91C0-E336E30843F7}"/>
                </a:ext>
              </a:extLst>
            </p:cNvPr>
            <p:cNvGrpSpPr/>
            <p:nvPr/>
          </p:nvGrpSpPr>
          <p:grpSpPr>
            <a:xfrm>
              <a:off x="12394360" y="3711716"/>
              <a:ext cx="2865096" cy="1755012"/>
              <a:chOff x="4557744" y="-234951"/>
              <a:chExt cx="2865096" cy="1755012"/>
            </a:xfrm>
            <a:solidFill>
              <a:schemeClr val="bg1"/>
            </a:solidFill>
          </p:grpSpPr>
          <p:sp>
            <p:nvSpPr>
              <p:cNvPr id="78" name="Rounded Rectangle 77">
                <a:extLst>
                  <a:ext uri="{FF2B5EF4-FFF2-40B4-BE49-F238E27FC236}">
                    <a16:creationId xmlns:a16="http://schemas.microsoft.com/office/drawing/2014/main" id="{29F4AE44-A7DE-CC42-8CBB-86D6DF6257C7}"/>
                  </a:ext>
                </a:extLst>
              </p:cNvPr>
              <p:cNvSpPr>
                <a:spLocks/>
              </p:cNvSpPr>
              <p:nvPr/>
            </p:nvSpPr>
            <p:spPr>
              <a:xfrm>
                <a:off x="4993466" y="605661"/>
                <a:ext cx="2363371" cy="9144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Arial" panose="020B0604020202020204" pitchFamily="34" charset="0"/>
                  <a:cs typeface="Arial" panose="020B0604020202020204" pitchFamily="34" charset="0"/>
                </a:endParaRPr>
              </a:p>
            </p:txBody>
          </p:sp>
          <p:sp>
            <p:nvSpPr>
              <p:cNvPr id="79" name="Rounded Rectangle 78">
                <a:extLst>
                  <a:ext uri="{FF2B5EF4-FFF2-40B4-BE49-F238E27FC236}">
                    <a16:creationId xmlns:a16="http://schemas.microsoft.com/office/drawing/2014/main" id="{95E3785E-9060-554F-B7BC-C6D6D441D42E}"/>
                  </a:ext>
                </a:extLst>
              </p:cNvPr>
              <p:cNvSpPr>
                <a:spLocks/>
              </p:cNvSpPr>
              <p:nvPr/>
            </p:nvSpPr>
            <p:spPr>
              <a:xfrm>
                <a:off x="4841066" y="453261"/>
                <a:ext cx="2363371" cy="9144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Arial" panose="020B0604020202020204" pitchFamily="34" charset="0"/>
                  <a:cs typeface="Arial" panose="020B0604020202020204" pitchFamily="34" charset="0"/>
                </a:endParaRPr>
              </a:p>
            </p:txBody>
          </p:sp>
          <p:sp>
            <p:nvSpPr>
              <p:cNvPr id="80" name="Rounded Rectangle 79">
                <a:extLst>
                  <a:ext uri="{FF2B5EF4-FFF2-40B4-BE49-F238E27FC236}">
                    <a16:creationId xmlns:a16="http://schemas.microsoft.com/office/drawing/2014/main" id="{D722FED2-3497-D243-AA75-5CAE3846DCF3}"/>
                  </a:ext>
                </a:extLst>
              </p:cNvPr>
              <p:cNvSpPr>
                <a:spLocks/>
              </p:cNvSpPr>
              <p:nvPr/>
            </p:nvSpPr>
            <p:spPr>
              <a:xfrm>
                <a:off x="4688667" y="300861"/>
                <a:ext cx="2363371" cy="9144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1" rIns="91440" bIns="45721" rtlCol="0" anchor="ctr"/>
              <a:lstStyle/>
              <a:p>
                <a:pPr algn="ctr"/>
                <a:r>
                  <a:rPr lang="en-US" sz="1001">
                    <a:solidFill>
                      <a:schemeClr val="tx1"/>
                    </a:solidFill>
                    <a:latin typeface="Arial" panose="020B0604020202020204" pitchFamily="34" charset="0"/>
                    <a:cs typeface="Arial" panose="020B0604020202020204" pitchFamily="34" charset="0"/>
                  </a:rPr>
                  <a:t>“</a:t>
                </a:r>
                <a:r>
                  <a:rPr lang="en-US" sz="900">
                    <a:solidFill>
                      <a:schemeClr val="tx1"/>
                    </a:solidFill>
                    <a:latin typeface="Arial" panose="020B0604020202020204" pitchFamily="34" charset="0"/>
                    <a:cs typeface="Arial" panose="020B0604020202020204" pitchFamily="34" charset="0"/>
                  </a:rPr>
                  <a:t>Tune” mass properties to reference values:</a:t>
                </a:r>
              </a:p>
              <a:p>
                <a:pPr algn="ctr"/>
                <a:r>
                  <a:rPr lang="en-US" sz="900">
                    <a:solidFill>
                      <a:schemeClr val="tx1"/>
                    </a:solidFill>
                    <a:latin typeface="Arial" panose="020B0604020202020204" pitchFamily="34" charset="0"/>
                    <a:cs typeface="Arial" panose="020B0604020202020204" pitchFamily="34" charset="0"/>
                  </a:rPr>
                  <a:t>Total mass</a:t>
                </a:r>
              </a:p>
              <a:p>
                <a:pPr algn="ctr"/>
                <a:r>
                  <a:rPr lang="en-US" sz="900">
                    <a:solidFill>
                      <a:schemeClr val="tx1"/>
                    </a:solidFill>
                    <a:latin typeface="Arial" panose="020B0604020202020204" pitchFamily="34" charset="0"/>
                    <a:cs typeface="Arial" panose="020B0604020202020204" pitchFamily="34" charset="0"/>
                  </a:rPr>
                  <a:t>Center of gravity location</a:t>
                </a:r>
              </a:p>
            </p:txBody>
          </p:sp>
          <p:sp>
            <p:nvSpPr>
              <p:cNvPr id="81" name="TextBox 80">
                <a:extLst>
                  <a:ext uri="{FF2B5EF4-FFF2-40B4-BE49-F238E27FC236}">
                    <a16:creationId xmlns:a16="http://schemas.microsoft.com/office/drawing/2014/main" id="{82BC112A-62D1-3A46-BE6E-396CF152BC50}"/>
                  </a:ext>
                </a:extLst>
              </p:cNvPr>
              <p:cNvSpPr txBox="1"/>
              <p:nvPr/>
            </p:nvSpPr>
            <p:spPr>
              <a:xfrm>
                <a:off x="4557744" y="-234951"/>
                <a:ext cx="2865096" cy="586006"/>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For each mistuned model in an undeformed shape:</a:t>
                </a:r>
              </a:p>
            </p:txBody>
          </p:sp>
        </p:grpSp>
      </p:grpSp>
      <p:grpSp>
        <p:nvGrpSpPr>
          <p:cNvPr id="2" name="Group 1">
            <a:extLst>
              <a:ext uri="{FF2B5EF4-FFF2-40B4-BE49-F238E27FC236}">
                <a16:creationId xmlns:a16="http://schemas.microsoft.com/office/drawing/2014/main" id="{D3D42469-F95A-9B40-8D5E-80EA30C78DDB}"/>
              </a:ext>
            </a:extLst>
          </p:cNvPr>
          <p:cNvGrpSpPr/>
          <p:nvPr/>
        </p:nvGrpSpPr>
        <p:grpSpPr>
          <a:xfrm>
            <a:off x="4646523" y="458331"/>
            <a:ext cx="2476078" cy="684670"/>
            <a:chOff x="1217076" y="-853366"/>
            <a:chExt cx="2806223" cy="775959"/>
          </a:xfrm>
        </p:grpSpPr>
        <p:sp>
          <p:nvSpPr>
            <p:cNvPr id="10" name="TextBox 9">
              <a:extLst>
                <a:ext uri="{FF2B5EF4-FFF2-40B4-BE49-F238E27FC236}">
                  <a16:creationId xmlns:a16="http://schemas.microsoft.com/office/drawing/2014/main" id="{2A75D893-D7BE-D741-BE26-CB70FA1F6011}"/>
                </a:ext>
              </a:extLst>
            </p:cNvPr>
            <p:cNvSpPr txBox="1"/>
            <p:nvPr/>
          </p:nvSpPr>
          <p:spPr>
            <a:xfrm>
              <a:off x="1217076" y="-853366"/>
              <a:ext cx="944064" cy="284180"/>
            </a:xfrm>
            <a:prstGeom prst="rect">
              <a:avLst/>
            </a:prstGeom>
            <a:noFill/>
          </p:spPr>
          <p:txBody>
            <a:bodyPr wrap="none" lIns="80683" tIns="40341" rIns="80683" bIns="40341" rtlCol="0" anchor="t">
              <a:spAutoFit/>
            </a:bodyPr>
            <a:lstStyle/>
            <a:p>
              <a:r>
                <a:rPr lang="en-US" sz="1100" dirty="0">
                  <a:latin typeface="Arial" panose="020B0604020202020204" pitchFamily="34" charset="0"/>
                  <a:cs typeface="Arial" panose="020B0604020202020204" pitchFamily="34" charset="0"/>
                </a:rPr>
                <a:t>N</a:t>
              </a:r>
              <a:r>
                <a:rPr lang="en-US" sz="1100" baseline="-25000" dirty="0">
                  <a:latin typeface="Arial" panose="020B0604020202020204" pitchFamily="34" charset="0"/>
                  <a:cs typeface="Arial" panose="020B0604020202020204" pitchFamily="34" charset="0"/>
                </a:rPr>
                <a:t>mistune</a:t>
              </a:r>
              <a:r>
                <a:rPr lang="en-US" sz="1100" dirty="0">
                  <a:latin typeface="Arial" panose="020B0604020202020204" pitchFamily="34" charset="0"/>
                  <a:cs typeface="Arial" panose="020B0604020202020204" pitchFamily="34" charset="0"/>
                </a:rPr>
                <a:t> = n</a:t>
              </a:r>
            </a:p>
          </p:txBody>
        </p:sp>
        <p:sp>
          <p:nvSpPr>
            <p:cNvPr id="54" name="Rounded Rectangle 53">
              <a:extLst>
                <a:ext uri="{FF2B5EF4-FFF2-40B4-BE49-F238E27FC236}">
                  <a16:creationId xmlns:a16="http://schemas.microsoft.com/office/drawing/2014/main" id="{5F455955-688B-E348-8527-DDC6A0E86019}"/>
                </a:ext>
              </a:extLst>
            </p:cNvPr>
            <p:cNvSpPr>
              <a:spLocks/>
            </p:cNvSpPr>
            <p:nvPr/>
          </p:nvSpPr>
          <p:spPr>
            <a:xfrm>
              <a:off x="2377380" y="-534608"/>
              <a:ext cx="1645919" cy="45720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Arial" panose="020B0604020202020204" pitchFamily="34" charset="0"/>
                <a:cs typeface="Arial" panose="020B0604020202020204" pitchFamily="34" charset="0"/>
              </a:endParaRPr>
            </a:p>
          </p:txBody>
        </p:sp>
        <p:sp>
          <p:nvSpPr>
            <p:cNvPr id="45" name="Rounded Rectangle 44">
              <a:extLst>
                <a:ext uri="{FF2B5EF4-FFF2-40B4-BE49-F238E27FC236}">
                  <a16:creationId xmlns:a16="http://schemas.microsoft.com/office/drawing/2014/main" id="{5D643173-41FD-D04C-8E32-F95B7ED49F91}"/>
                </a:ext>
              </a:extLst>
            </p:cNvPr>
            <p:cNvSpPr>
              <a:spLocks/>
            </p:cNvSpPr>
            <p:nvPr/>
          </p:nvSpPr>
          <p:spPr>
            <a:xfrm>
              <a:off x="2274675" y="-647252"/>
              <a:ext cx="1645919" cy="45720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Arial" panose="020B0604020202020204" pitchFamily="34" charset="0"/>
                <a:cs typeface="Arial" panose="020B0604020202020204" pitchFamily="34" charset="0"/>
              </a:endParaRPr>
            </a:p>
          </p:txBody>
        </p:sp>
        <p:sp>
          <p:nvSpPr>
            <p:cNvPr id="5" name="Rounded Rectangle 4">
              <a:extLst>
                <a:ext uri="{FF2B5EF4-FFF2-40B4-BE49-F238E27FC236}">
                  <a16:creationId xmlns:a16="http://schemas.microsoft.com/office/drawing/2014/main" id="{1B5C5BBC-0154-E84A-ABC2-E2672D65C805}"/>
                </a:ext>
              </a:extLst>
            </p:cNvPr>
            <p:cNvSpPr>
              <a:spLocks/>
            </p:cNvSpPr>
            <p:nvPr/>
          </p:nvSpPr>
          <p:spPr>
            <a:xfrm>
              <a:off x="2127145" y="-838365"/>
              <a:ext cx="1691398" cy="534881"/>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0683" tIns="40341" rIns="80683" bIns="40341" rtlCol="0" anchor="ctr"/>
            <a:lstStyle/>
            <a:p>
              <a:pPr algn="ctr"/>
              <a:r>
                <a:rPr lang="en-US" sz="1001">
                  <a:solidFill>
                    <a:schemeClr val="tx1"/>
                  </a:solidFill>
                  <a:latin typeface="Arial"/>
                  <a:cs typeface="Arial"/>
                </a:rPr>
                <a:t>Randomly “mistune” properties:</a:t>
              </a:r>
            </a:p>
            <a:p>
              <a:pPr algn="ctr"/>
              <a:r>
                <a:rPr lang="en-US" sz="1001">
                  <a:solidFill>
                    <a:schemeClr val="tx1"/>
                  </a:solidFill>
                  <a:latin typeface="Arial"/>
                  <a:cs typeface="Arial"/>
                </a:rPr>
                <a:t>mass and stiffness</a:t>
              </a:r>
            </a:p>
          </p:txBody>
        </p:sp>
      </p:grpSp>
      <p:grpSp>
        <p:nvGrpSpPr>
          <p:cNvPr id="75" name="Group 74">
            <a:extLst>
              <a:ext uri="{FF2B5EF4-FFF2-40B4-BE49-F238E27FC236}">
                <a16:creationId xmlns:a16="http://schemas.microsoft.com/office/drawing/2014/main" id="{8C2EE8BD-1DA7-8445-BD2D-A3FB42D48041}"/>
              </a:ext>
            </a:extLst>
          </p:cNvPr>
          <p:cNvGrpSpPr/>
          <p:nvPr/>
        </p:nvGrpSpPr>
        <p:grpSpPr>
          <a:xfrm>
            <a:off x="7872857" y="3881332"/>
            <a:ext cx="2823883" cy="2017060"/>
            <a:chOff x="12249056" y="3057652"/>
            <a:chExt cx="3840480" cy="2743200"/>
          </a:xfrm>
        </p:grpSpPr>
        <p:sp>
          <p:nvSpPr>
            <p:cNvPr id="76" name="Rounded Rectangle 75">
              <a:extLst>
                <a:ext uri="{FF2B5EF4-FFF2-40B4-BE49-F238E27FC236}">
                  <a16:creationId xmlns:a16="http://schemas.microsoft.com/office/drawing/2014/main" id="{650C6BAE-BD9A-4F4F-8FB6-EA41FA1C5B05}"/>
                </a:ext>
              </a:extLst>
            </p:cNvPr>
            <p:cNvSpPr>
              <a:spLocks/>
            </p:cNvSpPr>
            <p:nvPr/>
          </p:nvSpPr>
          <p:spPr>
            <a:xfrm>
              <a:off x="12249056" y="3057652"/>
              <a:ext cx="3840480" cy="27432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0683" tIns="40341" rIns="80683" bIns="40341" rtlCol="0" anchor="t"/>
            <a:lstStyle/>
            <a:p>
              <a:r>
                <a:rPr lang="en-US" sz="1100" b="1">
                  <a:solidFill>
                    <a:schemeClr val="tx1"/>
                  </a:solidFill>
                  <a:latin typeface="Arial" panose="020B0604020202020204" pitchFamily="34" charset="0"/>
                  <a:cs typeface="Arial" panose="020B0604020202020204" pitchFamily="34" charset="0"/>
                </a:rPr>
                <a:t>Optimization Stage 2: </a:t>
              </a:r>
            </a:p>
            <a:p>
              <a:r>
                <a:rPr lang="en-US" sz="1100" b="1">
                  <a:solidFill>
                    <a:schemeClr val="tx1"/>
                  </a:solidFill>
                  <a:latin typeface="Arial" panose="020B0604020202020204" pitchFamily="34" charset="0"/>
                  <a:cs typeface="Arial" panose="020B0604020202020204" pitchFamily="34" charset="0"/>
                </a:rPr>
                <a:t>Stiffness Distribution</a:t>
              </a:r>
            </a:p>
          </p:txBody>
        </p:sp>
        <p:grpSp>
          <p:nvGrpSpPr>
            <p:cNvPr id="89" name="Group 88">
              <a:extLst>
                <a:ext uri="{FF2B5EF4-FFF2-40B4-BE49-F238E27FC236}">
                  <a16:creationId xmlns:a16="http://schemas.microsoft.com/office/drawing/2014/main" id="{D15DF02F-E8B3-2445-A90B-6FC01AB99739}"/>
                </a:ext>
              </a:extLst>
            </p:cNvPr>
            <p:cNvGrpSpPr/>
            <p:nvPr/>
          </p:nvGrpSpPr>
          <p:grpSpPr>
            <a:xfrm>
              <a:off x="12414942" y="3740932"/>
              <a:ext cx="3520600" cy="1953240"/>
              <a:chOff x="4578326" y="-205735"/>
              <a:chExt cx="3520600" cy="1953240"/>
            </a:xfrm>
            <a:solidFill>
              <a:schemeClr val="bg1"/>
            </a:solidFill>
          </p:grpSpPr>
          <p:sp>
            <p:nvSpPr>
              <p:cNvPr id="90" name="Rounded Rectangle 89">
                <a:extLst>
                  <a:ext uri="{FF2B5EF4-FFF2-40B4-BE49-F238E27FC236}">
                    <a16:creationId xmlns:a16="http://schemas.microsoft.com/office/drawing/2014/main" id="{7320C19F-3507-7F4F-96FF-758E5D7224B1}"/>
                  </a:ext>
                </a:extLst>
              </p:cNvPr>
              <p:cNvSpPr>
                <a:spLocks/>
              </p:cNvSpPr>
              <p:nvPr/>
            </p:nvSpPr>
            <p:spPr>
              <a:xfrm>
                <a:off x="5123849" y="650225"/>
                <a:ext cx="274320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Arial" panose="020B0604020202020204" pitchFamily="34" charset="0"/>
                  <a:cs typeface="Arial" panose="020B0604020202020204" pitchFamily="34" charset="0"/>
                </a:endParaRPr>
              </a:p>
            </p:txBody>
          </p:sp>
          <p:sp>
            <p:nvSpPr>
              <p:cNvPr id="91" name="Rounded Rectangle 90">
                <a:extLst>
                  <a:ext uri="{FF2B5EF4-FFF2-40B4-BE49-F238E27FC236}">
                    <a16:creationId xmlns:a16="http://schemas.microsoft.com/office/drawing/2014/main" id="{C57A9602-E590-624D-A5E9-DD358DED4844}"/>
                  </a:ext>
                </a:extLst>
              </p:cNvPr>
              <p:cNvSpPr>
                <a:spLocks/>
              </p:cNvSpPr>
              <p:nvPr/>
            </p:nvSpPr>
            <p:spPr>
              <a:xfrm>
                <a:off x="4971449" y="497825"/>
                <a:ext cx="274320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Arial" panose="020B0604020202020204" pitchFamily="34" charset="0"/>
                  <a:cs typeface="Arial" panose="020B0604020202020204" pitchFamily="34" charset="0"/>
                </a:endParaRPr>
              </a:p>
            </p:txBody>
          </p:sp>
          <p:sp>
            <p:nvSpPr>
              <p:cNvPr id="92" name="Rounded Rectangle 91">
                <a:extLst>
                  <a:ext uri="{FF2B5EF4-FFF2-40B4-BE49-F238E27FC236}">
                    <a16:creationId xmlns:a16="http://schemas.microsoft.com/office/drawing/2014/main" id="{72392A28-95D1-F949-81AE-28C0F6BABF75}"/>
                  </a:ext>
                </a:extLst>
              </p:cNvPr>
              <p:cNvSpPr>
                <a:spLocks/>
              </p:cNvSpPr>
              <p:nvPr/>
            </p:nvSpPr>
            <p:spPr>
              <a:xfrm>
                <a:off x="4819049" y="345425"/>
                <a:ext cx="2743200" cy="109728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0683" tIns="40341" rIns="80683" bIns="40341" rtlCol="0" anchor="ctr"/>
              <a:lstStyle/>
              <a:p>
                <a:pPr algn="ctr"/>
                <a:r>
                  <a:rPr lang="en-US" sz="900">
                    <a:solidFill>
                      <a:schemeClr val="tx1"/>
                    </a:solidFill>
                    <a:latin typeface="Arial" panose="020B0604020202020204" pitchFamily="34" charset="0"/>
                    <a:cs typeface="Arial" panose="020B0604020202020204" pitchFamily="34" charset="0"/>
                  </a:rPr>
                  <a:t>Deformed modal analysis: “Tune” stiffness properties to better correlate to reference structural frequencies and mode shapes (from the same loading condition)</a:t>
                </a:r>
              </a:p>
            </p:txBody>
          </p:sp>
          <p:sp>
            <p:nvSpPr>
              <p:cNvPr id="93" name="TextBox 92">
                <a:extLst>
                  <a:ext uri="{FF2B5EF4-FFF2-40B4-BE49-F238E27FC236}">
                    <a16:creationId xmlns:a16="http://schemas.microsoft.com/office/drawing/2014/main" id="{04A06836-8114-0D4D-B36A-66EE788F2714}"/>
                  </a:ext>
                </a:extLst>
              </p:cNvPr>
              <p:cNvSpPr txBox="1"/>
              <p:nvPr/>
            </p:nvSpPr>
            <p:spPr>
              <a:xfrm>
                <a:off x="4578326" y="-205735"/>
                <a:ext cx="3520600" cy="550653"/>
              </a:xfrm>
              <a:prstGeom prst="rect">
                <a:avLst/>
              </a:prstGeom>
              <a:noFill/>
            </p:spPr>
            <p:txBody>
              <a:bodyPr wrap="square" lIns="80683" tIns="40341" rIns="80683" bIns="40341" rtlCol="0" anchor="t">
                <a:spAutoFit/>
              </a:bodyPr>
              <a:lstStyle/>
              <a:p>
                <a:r>
                  <a:rPr lang="en-US" sz="1051">
                    <a:latin typeface="Arial" panose="020B0604020202020204" pitchFamily="34" charset="0"/>
                    <a:cs typeface="Arial" panose="020B0604020202020204" pitchFamily="34" charset="0"/>
                  </a:rPr>
                  <a:t>For each mistuned model, apply load and obtain nonlinear static deformation:</a:t>
                </a:r>
              </a:p>
            </p:txBody>
          </p:sp>
        </p:grpSp>
      </p:grpSp>
      <p:sp>
        <p:nvSpPr>
          <p:cNvPr id="94" name="Rounded Rectangle 93">
            <a:extLst>
              <a:ext uri="{FF2B5EF4-FFF2-40B4-BE49-F238E27FC236}">
                <a16:creationId xmlns:a16="http://schemas.microsoft.com/office/drawing/2014/main" id="{88127251-50FA-4348-A7F8-AD76CF77412E}"/>
              </a:ext>
            </a:extLst>
          </p:cNvPr>
          <p:cNvSpPr>
            <a:spLocks noChangeAspect="1"/>
          </p:cNvSpPr>
          <p:nvPr/>
        </p:nvSpPr>
        <p:spPr>
          <a:xfrm>
            <a:off x="11134108" y="4738583"/>
            <a:ext cx="605118" cy="302558"/>
          </a:xfrm>
          <a:prstGeom prst="roundRect">
            <a:avLst>
              <a:gd name="adj" fmla="val 50000"/>
            </a:avLst>
          </a:prstGeom>
          <a:solidFill>
            <a:schemeClr val="accent2">
              <a:lumMod val="40000"/>
              <a:lumOff val="6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latin typeface="Arial" panose="020B0604020202020204" pitchFamily="34" charset="0"/>
                <a:cs typeface="Arial" panose="020B0604020202020204" pitchFamily="34" charset="0"/>
              </a:rPr>
              <a:t>End</a:t>
            </a:r>
          </a:p>
        </p:txBody>
      </p:sp>
      <p:cxnSp>
        <p:nvCxnSpPr>
          <p:cNvPr id="47" name="Straight Arrow Connector 46">
            <a:extLst>
              <a:ext uri="{FF2B5EF4-FFF2-40B4-BE49-F238E27FC236}">
                <a16:creationId xmlns:a16="http://schemas.microsoft.com/office/drawing/2014/main" id="{79001EAF-3ACB-464D-A05F-EC431E306D33}"/>
              </a:ext>
            </a:extLst>
          </p:cNvPr>
          <p:cNvCxnSpPr>
            <a:cxnSpLocks/>
            <a:stCxn id="94" idx="2"/>
            <a:endCxn id="70" idx="0"/>
          </p:cNvCxnSpPr>
          <p:nvPr/>
        </p:nvCxnSpPr>
        <p:spPr>
          <a:xfrm>
            <a:off x="11436665" y="5041141"/>
            <a:ext cx="0" cy="403817"/>
          </a:xfrm>
          <a:prstGeom prst="straightConnector1">
            <a:avLst/>
          </a:prstGeom>
          <a:ln w="25400">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ADF5C447-F023-42C4-A037-F89D868342ED}"/>
              </a:ext>
            </a:extLst>
          </p:cNvPr>
          <p:cNvSpPr txBox="1">
            <a:spLocks/>
          </p:cNvSpPr>
          <p:nvPr/>
        </p:nvSpPr>
        <p:spPr>
          <a:xfrm>
            <a:off x="33527" y="33445"/>
            <a:ext cx="4081273" cy="1325563"/>
          </a:xfrm>
          <a:prstGeom prst="rect">
            <a:avLst/>
          </a:prstGeom>
        </p:spPr>
        <p:txBody>
          <a:bodyPr/>
          <a:lstStyle>
            <a:lvl1pPr algn="l" defTabSz="887553" rtl="0" eaLnBrk="1" latinLnBrk="0" hangingPunct="1">
              <a:lnSpc>
                <a:spcPct val="90000"/>
              </a:lnSpc>
              <a:spcBef>
                <a:spcPct val="0"/>
              </a:spcBef>
              <a:buNone/>
              <a:defRPr sz="43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Multi-stage optimization</a:t>
            </a:r>
          </a:p>
        </p:txBody>
      </p:sp>
      <p:sp>
        <p:nvSpPr>
          <p:cNvPr id="37" name="Rectangle 36">
            <a:extLst>
              <a:ext uri="{FF2B5EF4-FFF2-40B4-BE49-F238E27FC236}">
                <a16:creationId xmlns:a16="http://schemas.microsoft.com/office/drawing/2014/main" id="{F483E85D-6109-4775-9E3C-A6221784A2F1}"/>
              </a:ext>
            </a:extLst>
          </p:cNvPr>
          <p:cNvSpPr/>
          <p:nvPr/>
        </p:nvSpPr>
        <p:spPr>
          <a:xfrm>
            <a:off x="8715660" y="6086103"/>
            <a:ext cx="1338942" cy="69804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Arial" panose="020B0604020202020204" pitchFamily="34" charset="0"/>
                <a:cs typeface="Arial" panose="020B0604020202020204" pitchFamily="34" charset="0"/>
              </a:rPr>
              <a:t>Vary the DO, DV, DC and re-work the problem</a:t>
            </a:r>
          </a:p>
        </p:txBody>
      </p:sp>
      <p:cxnSp>
        <p:nvCxnSpPr>
          <p:cNvPr id="38" name="Straight Arrow Connector 37">
            <a:extLst>
              <a:ext uri="{FF2B5EF4-FFF2-40B4-BE49-F238E27FC236}">
                <a16:creationId xmlns:a16="http://schemas.microsoft.com/office/drawing/2014/main" id="{0B5869BB-A0B2-46D9-B940-4594BFE6CAF3}"/>
              </a:ext>
            </a:extLst>
          </p:cNvPr>
          <p:cNvCxnSpPr>
            <a:cxnSpLocks/>
            <a:endCxn id="37" idx="3"/>
          </p:cNvCxnSpPr>
          <p:nvPr/>
        </p:nvCxnSpPr>
        <p:spPr>
          <a:xfrm flipH="1" flipV="1">
            <a:off x="10054600" y="6435127"/>
            <a:ext cx="973065"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Connector: Elbow 38">
            <a:extLst>
              <a:ext uri="{FF2B5EF4-FFF2-40B4-BE49-F238E27FC236}">
                <a16:creationId xmlns:a16="http://schemas.microsoft.com/office/drawing/2014/main" id="{A567DC0F-9951-43C8-9CA0-FFDB29DC8FDE}"/>
              </a:ext>
            </a:extLst>
          </p:cNvPr>
          <p:cNvCxnSpPr>
            <a:cxnSpLocks/>
            <a:stCxn id="37" idx="1"/>
            <a:endCxn id="76" idx="1"/>
          </p:cNvCxnSpPr>
          <p:nvPr/>
        </p:nvCxnSpPr>
        <p:spPr>
          <a:xfrm rot="10800000">
            <a:off x="7872858" y="4889863"/>
            <a:ext cx="842800" cy="1545264"/>
          </a:xfrm>
          <a:prstGeom prst="bentConnector3">
            <a:avLst>
              <a:gd name="adj1" fmla="val 127124"/>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4535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D502-2BE9-4E4B-8AD1-8F492A360C11}"/>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Two-stage optimization (version 1)</a:t>
            </a:r>
          </a:p>
        </p:txBody>
      </p:sp>
      <p:sp>
        <p:nvSpPr>
          <p:cNvPr id="3" name="Content Placeholder 2">
            <a:extLst>
              <a:ext uri="{FF2B5EF4-FFF2-40B4-BE49-F238E27FC236}">
                <a16:creationId xmlns:a16="http://schemas.microsoft.com/office/drawing/2014/main" id="{45CAF584-1855-405F-A6AE-1A6E1803FE30}"/>
              </a:ext>
            </a:extLst>
          </p:cNvPr>
          <p:cNvSpPr>
            <a:spLocks noGrp="1"/>
          </p:cNvSpPr>
          <p:nvPr>
            <p:ph idx="1"/>
          </p:nvPr>
        </p:nvSpPr>
        <p:spPr/>
        <p:txBody>
          <a:bodyPr vert="horz" lIns="91440" tIns="45721" rIns="91440" bIns="45721" rtlCol="0" anchor="t">
            <a:normAutofit fontScale="85000" lnSpcReduction="20000"/>
          </a:bodyPr>
          <a:lstStyle/>
          <a:p>
            <a:r>
              <a:rPr lang="en-US" dirty="0">
                <a:latin typeface="Arial" panose="020B0604020202020204" pitchFamily="34" charset="0"/>
                <a:cs typeface="Arial" panose="020B0604020202020204" pitchFamily="34" charset="0"/>
              </a:rPr>
              <a:t>Stage 1: Mass Optimization</a:t>
            </a:r>
          </a:p>
          <a:p>
            <a:pPr lvl="1"/>
            <a:r>
              <a:rPr lang="en-US" dirty="0">
                <a:latin typeface="Arial" panose="020B0604020202020204" pitchFamily="34" charset="0"/>
                <a:cs typeface="Arial" panose="020B0604020202020204" pitchFamily="34" charset="0"/>
              </a:rPr>
              <a:t>Configuration: undeformed</a:t>
            </a:r>
          </a:p>
          <a:p>
            <a:pPr lvl="1"/>
            <a:r>
              <a:rPr lang="en-US" dirty="0">
                <a:latin typeface="Arial" panose="020B0604020202020204" pitchFamily="34" charset="0"/>
                <a:cs typeface="Arial" panose="020B0604020202020204" pitchFamily="34" charset="0"/>
              </a:rPr>
              <a:t>Analysis/solver: none (or dummy)</a:t>
            </a:r>
          </a:p>
          <a:p>
            <a:pPr lvl="1"/>
            <a:r>
              <a:rPr lang="en-US" dirty="0">
                <a:latin typeface="Arial" panose="020B0604020202020204" pitchFamily="34" charset="0"/>
                <a:cs typeface="Arial" panose="020B0604020202020204" pitchFamily="34" charset="0"/>
              </a:rPr>
              <a:t>Obj: minimize weighted differences in total mass and </a:t>
            </a:r>
            <a:r>
              <a:rPr lang="en-US" dirty="0" err="1">
                <a:latin typeface="Arial" panose="020B0604020202020204" pitchFamily="34" charset="0"/>
                <a:cs typeface="Arial" panose="020B0604020202020204" pitchFamily="34" charset="0"/>
              </a:rPr>
              <a:t>c.g.</a:t>
            </a:r>
            <a:r>
              <a:rPr lang="en-US" dirty="0">
                <a:latin typeface="Arial" panose="020B0604020202020204" pitchFamily="34" charset="0"/>
                <a:cs typeface="Arial" panose="020B0604020202020204" pitchFamily="34" charset="0"/>
              </a:rPr>
              <a:t> location</a:t>
            </a:r>
          </a:p>
          <a:p>
            <a:pPr lvl="1"/>
            <a:r>
              <a:rPr lang="en-US" dirty="0">
                <a:latin typeface="Arial" panose="020B0604020202020204" pitchFamily="34" charset="0"/>
                <a:cs typeface="Arial" panose="020B0604020202020204" pitchFamily="34" charset="0"/>
              </a:rPr>
              <a:t>DVs: material density and concentrated mass values + locations </a:t>
            </a:r>
          </a:p>
          <a:p>
            <a:pPr lvl="1"/>
            <a:r>
              <a:rPr lang="en-US" dirty="0">
                <a:latin typeface="Arial" panose="020B0604020202020204" pitchFamily="34" charset="0"/>
                <a:cs typeface="Arial" panose="020B0604020202020204" pitchFamily="34" charset="0"/>
              </a:rPr>
              <a:t>DCs: side constraints</a:t>
            </a:r>
          </a:p>
          <a:p>
            <a:r>
              <a:rPr lang="en-US" dirty="0">
                <a:latin typeface="Arial" panose="020B0604020202020204" pitchFamily="34" charset="0"/>
                <a:cs typeface="Arial" panose="020B0604020202020204" pitchFamily="34" charset="0"/>
              </a:rPr>
              <a:t>Stage 2: Stiffness Optimization</a:t>
            </a:r>
          </a:p>
          <a:p>
            <a:pPr lvl="1"/>
            <a:r>
              <a:rPr lang="en-US" dirty="0">
                <a:latin typeface="Arial" panose="020B0604020202020204" pitchFamily="34" charset="0"/>
                <a:cs typeface="Arial" panose="020B0604020202020204" pitchFamily="34" charset="0"/>
              </a:rPr>
              <a:t>Configuration(s): nonlinearly deformed </a:t>
            </a:r>
          </a:p>
          <a:p>
            <a:pPr lvl="1"/>
            <a:r>
              <a:rPr lang="en-US" dirty="0">
                <a:latin typeface="Arial" panose="020B0604020202020204" pitchFamily="34" charset="0"/>
                <a:cs typeface="Arial" panose="020B0604020202020204" pitchFamily="34" charset="0"/>
              </a:rPr>
              <a:t>Analysis/solver: modal</a:t>
            </a:r>
          </a:p>
          <a:p>
            <a:pPr lvl="1"/>
            <a:r>
              <a:rPr lang="en-US" dirty="0">
                <a:latin typeface="Arial" panose="020B0604020202020204" pitchFamily="34" charset="0"/>
                <a:cs typeface="Arial" panose="020B0604020202020204" pitchFamily="34" charset="0"/>
              </a:rPr>
              <a:t>Obj: minimize differences in modal frequencies</a:t>
            </a:r>
          </a:p>
          <a:p>
            <a:pPr lvl="1"/>
            <a:r>
              <a:rPr lang="en-US" dirty="0">
                <a:latin typeface="Arial" panose="020B0604020202020204" pitchFamily="34" charset="0"/>
                <a:cs typeface="Arial" panose="020B0604020202020204" pitchFamily="34" charset="0"/>
              </a:rPr>
              <a:t>DVs: material and element stiffness, BCs</a:t>
            </a:r>
          </a:p>
          <a:p>
            <a:pPr lvl="1"/>
            <a:r>
              <a:rPr lang="en-US" dirty="0">
                <a:latin typeface="Arial" panose="020B0604020202020204" pitchFamily="34" charset="0"/>
                <a:cs typeface="Arial" panose="020B0604020202020204" pitchFamily="34" charset="0"/>
              </a:rPr>
              <a:t>DCs: MAC &gt; 0.9 for subset of mode shapes and side constraints</a:t>
            </a:r>
          </a:p>
          <a:p>
            <a:r>
              <a:rPr lang="en-US" dirty="0">
                <a:latin typeface="Arial" panose="020B0604020202020204" pitchFamily="34" charset="0"/>
                <a:cs typeface="Arial" panose="020B0604020202020204" pitchFamily="34" charset="0"/>
              </a:rPr>
              <a:t>Outcome: compare each optimized configuration's undeformed modal analysis with reference</a:t>
            </a:r>
          </a:p>
        </p:txBody>
      </p:sp>
    </p:spTree>
    <p:extLst>
      <p:ext uri="{BB962C8B-B14F-4D97-AF65-F5344CB8AC3E}">
        <p14:creationId xmlns:p14="http://schemas.microsoft.com/office/powerpoint/2010/main" val="4055548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D502-2BE9-4E4B-8AD1-8F492A360C11}"/>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Two-stage optimization (version 2)</a:t>
            </a:r>
          </a:p>
        </p:txBody>
      </p:sp>
      <p:sp>
        <p:nvSpPr>
          <p:cNvPr id="3" name="Content Placeholder 2">
            <a:extLst>
              <a:ext uri="{FF2B5EF4-FFF2-40B4-BE49-F238E27FC236}">
                <a16:creationId xmlns:a16="http://schemas.microsoft.com/office/drawing/2014/main" id="{45CAF584-1855-405F-A6AE-1A6E1803FE30}"/>
              </a:ext>
            </a:extLst>
          </p:cNvPr>
          <p:cNvSpPr>
            <a:spLocks noGrp="1"/>
          </p:cNvSpPr>
          <p:nvPr>
            <p:ph idx="1"/>
          </p:nvPr>
        </p:nvSpPr>
        <p:spPr/>
        <p:txBody>
          <a:bodyPr vert="horz" lIns="91440" tIns="45721" rIns="91440" bIns="45721" rtlCol="0" anchor="t">
            <a:normAutofit fontScale="92500" lnSpcReduction="10000"/>
          </a:bodyPr>
          <a:lstStyle/>
          <a:p>
            <a:r>
              <a:rPr lang="en-US" dirty="0">
                <a:latin typeface="Arial" panose="020B0604020202020204" pitchFamily="34" charset="0"/>
                <a:cs typeface="Arial" panose="020B0604020202020204" pitchFamily="34" charset="0"/>
              </a:rPr>
              <a:t>Stage 1: Stiffness Optimization</a:t>
            </a:r>
          </a:p>
          <a:p>
            <a:pPr lvl="1"/>
            <a:r>
              <a:rPr lang="en-US" dirty="0">
                <a:latin typeface="Arial" panose="020B0604020202020204" pitchFamily="34" charset="0"/>
                <a:cs typeface="Arial" panose="020B0604020202020204" pitchFamily="34" charset="0"/>
              </a:rPr>
              <a:t>Configuration(s): nonlinearly deformed</a:t>
            </a:r>
          </a:p>
          <a:p>
            <a:pPr lvl="1"/>
            <a:r>
              <a:rPr lang="en-US" dirty="0">
                <a:latin typeface="Arial" panose="020B0604020202020204" pitchFamily="34" charset="0"/>
                <a:cs typeface="Arial" panose="020B0604020202020204" pitchFamily="34" charset="0"/>
              </a:rPr>
              <a:t>Analysis: static </a:t>
            </a:r>
          </a:p>
          <a:p>
            <a:pPr lvl="1"/>
            <a:r>
              <a:rPr lang="en-US" dirty="0">
                <a:latin typeface="Arial" panose="020B0604020202020204" pitchFamily="34" charset="0"/>
                <a:cs typeface="Arial" panose="020B0604020202020204" pitchFamily="34" charset="0"/>
              </a:rPr>
              <a:t>Obj: minimize differences in deformed shapes</a:t>
            </a:r>
          </a:p>
          <a:p>
            <a:pPr lvl="1"/>
            <a:r>
              <a:rPr lang="en-US" dirty="0">
                <a:latin typeface="Arial" panose="020B0604020202020204" pitchFamily="34" charset="0"/>
                <a:cs typeface="Arial" panose="020B0604020202020204" pitchFamily="34" charset="0"/>
              </a:rPr>
              <a:t>DVs: material and element stiffness, BCs</a:t>
            </a:r>
          </a:p>
          <a:p>
            <a:pPr lvl="1"/>
            <a:r>
              <a:rPr lang="en-US" dirty="0">
                <a:latin typeface="Arial" panose="020B0604020202020204" pitchFamily="34" charset="0"/>
                <a:cs typeface="Arial" panose="020B0604020202020204" pitchFamily="34" charset="0"/>
              </a:rPr>
              <a:t>DCs: side constraints</a:t>
            </a:r>
          </a:p>
          <a:p>
            <a:r>
              <a:rPr lang="en-US" dirty="0">
                <a:latin typeface="Arial" panose="020B0604020202020204" pitchFamily="34" charset="0"/>
                <a:cs typeface="Arial" panose="020B0604020202020204" pitchFamily="34" charset="0"/>
              </a:rPr>
              <a:t>Stage 2: Mass Optimization</a:t>
            </a:r>
          </a:p>
          <a:p>
            <a:pPr lvl="1"/>
            <a:r>
              <a:rPr lang="en-US" dirty="0">
                <a:latin typeface="Arial" panose="020B0604020202020204" pitchFamily="34" charset="0"/>
                <a:cs typeface="Arial" panose="020B0604020202020204" pitchFamily="34" charset="0"/>
              </a:rPr>
              <a:t>Configuration: nonlinearly deformed </a:t>
            </a:r>
          </a:p>
          <a:p>
            <a:pPr lvl="1"/>
            <a:r>
              <a:rPr lang="en-US" dirty="0">
                <a:latin typeface="Arial" panose="020B0604020202020204" pitchFamily="34" charset="0"/>
                <a:cs typeface="Arial" panose="020B0604020202020204" pitchFamily="34" charset="0"/>
              </a:rPr>
              <a:t>Analysis: modal</a:t>
            </a:r>
          </a:p>
          <a:p>
            <a:pPr lvl="1"/>
            <a:r>
              <a:rPr lang="en-US" dirty="0">
                <a:latin typeface="Arial" panose="020B0604020202020204" pitchFamily="34" charset="0"/>
                <a:cs typeface="Arial" panose="020B0604020202020204" pitchFamily="34" charset="0"/>
              </a:rPr>
              <a:t>Obj: minimize differences in modal frequencies</a:t>
            </a:r>
          </a:p>
          <a:p>
            <a:pPr lvl="1"/>
            <a:r>
              <a:rPr lang="en-US" dirty="0">
                <a:latin typeface="Arial" panose="020B0604020202020204" pitchFamily="34" charset="0"/>
                <a:cs typeface="Arial" panose="020B0604020202020204" pitchFamily="34" charset="0"/>
              </a:rPr>
              <a:t>DVs: material and concentrated mass properties</a:t>
            </a:r>
          </a:p>
          <a:p>
            <a:pPr lvl="1"/>
            <a:r>
              <a:rPr lang="en-US" dirty="0">
                <a:latin typeface="Arial" panose="020B0604020202020204" pitchFamily="34" charset="0"/>
                <a:cs typeface="Arial" panose="020B0604020202020204" pitchFamily="34" charset="0"/>
              </a:rPr>
              <a:t>DCs: MAC &gt; 0.9 for subset of mode shapes and side constraints</a:t>
            </a:r>
          </a:p>
        </p:txBody>
      </p:sp>
    </p:spTree>
    <p:extLst>
      <p:ext uri="{BB962C8B-B14F-4D97-AF65-F5344CB8AC3E}">
        <p14:creationId xmlns:p14="http://schemas.microsoft.com/office/powerpoint/2010/main" val="437636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993D-B8D0-49E7-AB9D-6BFD65FF6694}"/>
              </a:ext>
            </a:extLst>
          </p:cNvPr>
          <p:cNvSpPr>
            <a:spLocks noGrp="1"/>
          </p:cNvSpPr>
          <p:nvPr>
            <p:ph type="title"/>
          </p:nvPr>
        </p:nvSpPr>
        <p:spPr/>
        <p:txBody>
          <a:bodyPr/>
          <a:lstStyle/>
          <a:p>
            <a:r>
              <a:rPr lang="en-US">
                <a:latin typeface="Arial"/>
                <a:cs typeface="Arial"/>
              </a:rPr>
              <a:t>One-shot optimization</a:t>
            </a:r>
          </a:p>
        </p:txBody>
      </p:sp>
      <p:sp>
        <p:nvSpPr>
          <p:cNvPr id="3" name="Content Placeholder 2">
            <a:extLst>
              <a:ext uri="{FF2B5EF4-FFF2-40B4-BE49-F238E27FC236}">
                <a16:creationId xmlns:a16="http://schemas.microsoft.com/office/drawing/2014/main" id="{9C32D040-183B-432B-82BA-A4DB9E490D8E}"/>
              </a:ext>
            </a:extLst>
          </p:cNvPr>
          <p:cNvSpPr>
            <a:spLocks noGrp="1"/>
          </p:cNvSpPr>
          <p:nvPr>
            <p:ph idx="1"/>
          </p:nvPr>
        </p:nvSpPr>
        <p:spPr/>
        <p:txBody>
          <a:bodyPr vert="horz" lIns="91440" tIns="45721" rIns="91440" bIns="45721" rtlCol="0" anchor="t">
            <a:normAutofit/>
          </a:bodyPr>
          <a:lstStyle/>
          <a:p>
            <a:r>
              <a:rPr lang="en-US" dirty="0">
                <a:latin typeface="Arial" panose="020B0604020202020204" pitchFamily="34" charset="0"/>
                <a:cs typeface="Arial" panose="020B0604020202020204" pitchFamily="34" charset="0"/>
              </a:rPr>
              <a:t>Mass + Stiffness Optimization:</a:t>
            </a:r>
          </a:p>
          <a:p>
            <a:pPr lvl="1"/>
            <a:r>
              <a:rPr lang="en-US" dirty="0">
                <a:latin typeface="Arial" panose="020B0604020202020204" pitchFamily="34" charset="0"/>
                <a:cs typeface="Arial" panose="020B0604020202020204" pitchFamily="34" charset="0"/>
              </a:rPr>
              <a:t>Configuration: nonlinearly deformed</a:t>
            </a:r>
          </a:p>
          <a:p>
            <a:pPr lvl="1"/>
            <a:r>
              <a:rPr lang="en-US" dirty="0">
                <a:latin typeface="Arial" panose="020B0604020202020204" pitchFamily="34" charset="0"/>
                <a:cs typeface="Arial" panose="020B0604020202020204" pitchFamily="34" charset="0"/>
              </a:rPr>
              <a:t>Analysis: </a:t>
            </a:r>
            <a:r>
              <a:rPr lang="en-US" dirty="0" err="1">
                <a:latin typeface="Arial" panose="020B0604020202020204" pitchFamily="34" charset="0"/>
                <a:cs typeface="Arial" panose="020B0604020202020204" pitchFamily="34" charset="0"/>
              </a:rPr>
              <a:t>nl</a:t>
            </a:r>
            <a:r>
              <a:rPr lang="en-US" dirty="0">
                <a:latin typeface="Arial" panose="020B0604020202020204" pitchFamily="34" charset="0"/>
                <a:cs typeface="Arial" panose="020B0604020202020204" pitchFamily="34" charset="0"/>
              </a:rPr>
              <a:t> static + modal</a:t>
            </a:r>
          </a:p>
          <a:p>
            <a:pPr lvl="1"/>
            <a:r>
              <a:rPr lang="en-US" dirty="0">
                <a:latin typeface="Arial" panose="020B0604020202020204" pitchFamily="34" charset="0"/>
                <a:cs typeface="Arial" panose="020B0604020202020204" pitchFamily="34" charset="0"/>
              </a:rPr>
              <a:t>Obj: minimize differences in modal frequencies and mode shapes</a:t>
            </a:r>
          </a:p>
          <a:p>
            <a:pPr lvl="1"/>
            <a:r>
              <a:rPr lang="en-US" dirty="0">
                <a:latin typeface="Arial" panose="020B0604020202020204" pitchFamily="34" charset="0"/>
                <a:cs typeface="Arial" panose="020B0604020202020204" pitchFamily="34" charset="0"/>
              </a:rPr>
              <a:t>DVs: mass (and inertia) + concentrated mass properties, stiffness properties, BCs </a:t>
            </a:r>
            <a:r>
              <a:rPr lang="en-US">
                <a:latin typeface="Arial" panose="020B0604020202020204" pitchFamily="34" charset="0"/>
                <a:cs typeface="Arial" panose="020B0604020202020204" pitchFamily="34" charset="0"/>
              </a:rPr>
              <a:t>(suspension or )</a:t>
            </a:r>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DCs: MAC &gt; 0.9 for select subset of mode shapes</a:t>
            </a:r>
          </a:p>
          <a:p>
            <a:pPr lvl="2"/>
            <a:r>
              <a:rPr lang="en-US" dirty="0">
                <a:latin typeface="Arial" panose="020B0604020202020204" pitchFamily="34" charset="0"/>
                <a:cs typeface="Arial" panose="020B0604020202020204" pitchFamily="34" charset="0"/>
              </a:rPr>
              <a:t>Side constraints</a:t>
            </a:r>
          </a:p>
        </p:txBody>
      </p:sp>
    </p:spTree>
    <p:extLst>
      <p:ext uri="{BB962C8B-B14F-4D97-AF65-F5344CB8AC3E}">
        <p14:creationId xmlns:p14="http://schemas.microsoft.com/office/powerpoint/2010/main" val="1739989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F51313227897B418FC675788B4F0A6F" ma:contentTypeVersion="9" ma:contentTypeDescription="Create a new document." ma:contentTypeScope="" ma:versionID="591c3a231b3ac61c55bf8c40603333bf">
  <xsd:schema xmlns:xsd="http://www.w3.org/2001/XMLSchema" xmlns:xs="http://www.w3.org/2001/XMLSchema" xmlns:p="http://schemas.microsoft.com/office/2006/metadata/properties" xmlns:ns2="f9e546d5-1049-426d-b175-00ffea8bd06f" targetNamespace="http://schemas.microsoft.com/office/2006/metadata/properties" ma:root="true" ma:fieldsID="2cc7e5e23fb23ca43bdc02579d281b30" ns2:_="">
    <xsd:import namespace="f9e546d5-1049-426d-b175-00ffea8bd06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e546d5-1049-426d-b175-00ffea8bd0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1090FE-02EE-4990-867E-50721516F071}">
  <ds:schemaRefs>
    <ds:schemaRef ds:uri="http://schemas.microsoft.com/sharepoint/v3/contenttype/forms"/>
  </ds:schemaRefs>
</ds:datastoreItem>
</file>

<file path=customXml/itemProps2.xml><?xml version="1.0" encoding="utf-8"?>
<ds:datastoreItem xmlns:ds="http://schemas.openxmlformats.org/officeDocument/2006/customXml" ds:itemID="{F81EAED3-DB13-4421-A823-4DE46E2CB53C}">
  <ds:schemaRefs>
    <ds:schemaRef ds:uri="f9e546d5-1049-426d-b175-00ffea8bd06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000B381-C319-462A-9C3A-AC19F4BC959E}"/>
</file>

<file path=docProps/app.xml><?xml version="1.0" encoding="utf-8"?>
<Properties xmlns="http://schemas.openxmlformats.org/officeDocument/2006/extended-properties" xmlns:vt="http://schemas.openxmlformats.org/officeDocument/2006/docPropsVTypes">
  <TotalTime>10140</TotalTime>
  <Words>4196</Words>
  <Application>Microsoft Office PowerPoint</Application>
  <PresentationFormat>Widescreen</PresentationFormat>
  <Paragraphs>508</Paragraphs>
  <Slides>52</Slides>
  <Notes>2</Notes>
  <HiddenSlides>4</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52</vt:i4>
      </vt:variant>
    </vt:vector>
  </HeadingPairs>
  <TitlesOfParts>
    <vt:vector size="60" baseType="lpstr">
      <vt:lpstr>Arial</vt:lpstr>
      <vt:lpstr>Calibri</vt:lpstr>
      <vt:lpstr>Calibri Light</vt:lpstr>
      <vt:lpstr>Cambria Math</vt:lpstr>
      <vt:lpstr>TimesNewRomanPSMT</vt:lpstr>
      <vt:lpstr>Office Theme</vt:lpstr>
      <vt:lpstr>Office Theme</vt:lpstr>
      <vt:lpstr>1_Office Theme</vt:lpstr>
      <vt:lpstr>FEM updating for very flexible structures</vt:lpstr>
      <vt:lpstr>Outline</vt:lpstr>
      <vt:lpstr>Numerical problem setup</vt:lpstr>
      <vt:lpstr>Model updating from different deformed configurations</vt:lpstr>
      <vt:lpstr>Single shot optimization</vt:lpstr>
      <vt:lpstr>PowerPoint Presentation</vt:lpstr>
      <vt:lpstr>Two-stage optimization (version 1)</vt:lpstr>
      <vt:lpstr>Two-stage optimization (version 2)</vt:lpstr>
      <vt:lpstr>One-shot optimization</vt:lpstr>
      <vt:lpstr>Mass-matching objective</vt:lpstr>
      <vt:lpstr>Frequency-matching objective</vt:lpstr>
      <vt:lpstr>Deflection-based objective</vt:lpstr>
      <vt:lpstr>Beam test case</vt:lpstr>
      <vt:lpstr>MSC Nastran SOL 200</vt:lpstr>
      <vt:lpstr>Mistuning – FEM property perturbation</vt:lpstr>
      <vt:lpstr>Results of mass matching</vt:lpstr>
      <vt:lpstr>Setup and results of stiffness tuning</vt:lpstr>
      <vt:lpstr>Literature Review</vt:lpstr>
      <vt:lpstr>Paper 1: Overview</vt:lpstr>
      <vt:lpstr>Paper 1: Formulation</vt:lpstr>
      <vt:lpstr>Paper 1: Implementation</vt:lpstr>
      <vt:lpstr>Paper 1: Outcomes</vt:lpstr>
      <vt:lpstr>Paper 2: Overview</vt:lpstr>
      <vt:lpstr>Paper 2: Formulation</vt:lpstr>
      <vt:lpstr>Paper 2: Implementation</vt:lpstr>
      <vt:lpstr>Paper 2: Outcomes</vt:lpstr>
      <vt:lpstr>Paper 2: Outcomes</vt:lpstr>
      <vt:lpstr>Paper 3: Overview</vt:lpstr>
      <vt:lpstr>Paper 3: Formulation</vt:lpstr>
      <vt:lpstr>Paper 3: Implementation</vt:lpstr>
      <vt:lpstr>Paper 3: Outcomes</vt:lpstr>
      <vt:lpstr>PowerPoint Presentation</vt:lpstr>
      <vt:lpstr>Paper 4 Overview</vt:lpstr>
      <vt:lpstr>Paper 4 problem formulation</vt:lpstr>
      <vt:lpstr>Paper 4 implementation</vt:lpstr>
      <vt:lpstr>Paper 4 outcome/conclusion</vt:lpstr>
      <vt:lpstr>Paper 5 Overview</vt:lpstr>
      <vt:lpstr>Paper 5 problem formulation</vt:lpstr>
      <vt:lpstr>Paper 5 implementation</vt:lpstr>
      <vt:lpstr>PowerPoint Presentation</vt:lpstr>
      <vt:lpstr>PowerPoint Presentation</vt:lpstr>
      <vt:lpstr>PowerPoint Presentation</vt:lpstr>
      <vt:lpstr>PowerPoint Presentation</vt:lpstr>
      <vt:lpstr>Single shot optimization</vt:lpstr>
      <vt:lpstr>Single shot optimization -VF</vt:lpstr>
      <vt:lpstr>Single shot optimization –num only</vt:lpstr>
      <vt:lpstr>PowerPoint Presentation</vt:lpstr>
      <vt:lpstr>PowerPoint Presentation</vt:lpstr>
      <vt:lpstr>Paper 5 implementation – Journal paper</vt:lpstr>
      <vt:lpstr>Paper 5 outcome/conclusion</vt:lpstr>
      <vt:lpstr>Paper 6 Overview</vt:lpstr>
      <vt:lpstr>Paper 6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Sharqi, Bilal</dc:creator>
  <cp:lastModifiedBy>Bilal Sharqi</cp:lastModifiedBy>
  <cp:revision>2</cp:revision>
  <dcterms:created xsi:type="dcterms:W3CDTF">2021-02-26T21:37:47Z</dcterms:created>
  <dcterms:modified xsi:type="dcterms:W3CDTF">2021-05-31T16:16:37Z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0x0101009F51313227897B418FC675788B4F0A6F</vt:lpwstr>
  </property>
</Properties>
</file>